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  <p:sldId id="296" r:id="rId5"/>
    <p:sldId id="289" r:id="rId6"/>
    <p:sldId id="290" r:id="rId7"/>
    <p:sldId id="291" r:id="rId8"/>
    <p:sldId id="292" r:id="rId9"/>
    <p:sldId id="297" r:id="rId10"/>
    <p:sldId id="293" r:id="rId11"/>
    <p:sldId id="294" r:id="rId12"/>
    <p:sldId id="29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437A-065E-4779-9AD3-ED7895A4EF44}" type="datetimeFigureOut">
              <a:rPr lang="cs-CZ" smtClean="0"/>
              <a:pPr/>
              <a:t>10.11.2023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41507-6539-4063-95B2-678BF63388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b="1" i="1" dirty="0" smtClean="0"/>
              <a:t>Exodus 3:14 </a:t>
            </a:r>
            <a:r>
              <a:rPr lang="cs-CZ" i="1" dirty="0" smtClean="0"/>
              <a:t> Bůh řekl Mojžíšovi:</a:t>
            </a:r>
            <a:r>
              <a:rPr lang="cs-CZ" b="1" i="1" dirty="0" smtClean="0"/>
              <a:t> "JSEM, KTERÝ JSEM." </a:t>
            </a:r>
            <a:endParaRPr lang="cs-CZ" dirty="0" smtClean="0"/>
          </a:p>
          <a:p>
            <a:r>
              <a:rPr lang="cs-CZ" b="1" i="1" dirty="0" smtClean="0"/>
              <a:t>Jan 10:27</a:t>
            </a:r>
            <a:r>
              <a:rPr lang="cs-CZ" i="1" dirty="0" smtClean="0"/>
              <a:t>  Moje ovce slyší můj hlas, já je znám, jdou za mnou 28   a já jim dávám věčný život: nezahynou navěky a nikdo je z mé ruky nevyrve. 29  Můj Otec, který mi je dal, je větší nade všecky, a nikdo je nemůže vyrvat z Otcovy ruky. 30  </a:t>
            </a:r>
            <a:r>
              <a:rPr lang="cs-CZ" b="1" i="1" dirty="0" smtClean="0"/>
              <a:t>Já a Otec jsme jedno.</a:t>
            </a:r>
            <a:r>
              <a:rPr lang="cs-CZ" i="1" dirty="0" smtClean="0"/>
              <a:t>"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lvl="0"/>
            <a:r>
              <a:rPr lang="cs-CZ" sz="3600" u="sng" dirty="0" smtClean="0"/>
              <a:t>Jak BÝT s lidmi </a:t>
            </a:r>
            <a:endParaRPr lang="cs-CZ" sz="3600" dirty="0" smtClean="0"/>
          </a:p>
          <a:p>
            <a:r>
              <a:rPr lang="cs-CZ" b="1" i="1" dirty="0" err="1" smtClean="0"/>
              <a:t>Izajáš</a:t>
            </a:r>
            <a:r>
              <a:rPr lang="cs-CZ" b="1" i="1" dirty="0" smtClean="0"/>
              <a:t> 6</a:t>
            </a:r>
            <a:r>
              <a:rPr lang="cs-CZ" i="1" dirty="0" smtClean="0"/>
              <a:t>:6  Tu ke mně přiletěl jeden ze serafů. V ruce měl žhavý uhlík, který vzal kleštěmi z oltáře, 7  dotkl se mých úst a řekl: "Hle, toto se dotklo tvých rtů, tvá vina je odňata a tvůj hřích je usmířen." 8  Vtom jsem uslyšel hlas Panovníka: "Koho pošlu a kdo nám půjde?" I řekl jsem: "Hle, zde jsem, pošli mne!"</a:t>
            </a:r>
            <a:endParaRPr lang="cs-CZ" dirty="0" smtClean="0"/>
          </a:p>
          <a:p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sz="3600" b="1" i="1" dirty="0" smtClean="0"/>
              <a:t>Matka Tereza:</a:t>
            </a:r>
            <a:r>
              <a:rPr lang="cs-CZ" sz="3600" i="1" dirty="0" smtClean="0"/>
              <a:t> „Možná děláme sociální práci v očích lidí, ale ve skutečnosti jsme hloubajícími v srdci světa. Dotýkáme se Kristova těla 24 hodin denně. Trávíme 24 hodin denně v jeho přítomnosti. Je tu tolik utrpení, tolik nenávisti, tolik bídy a my se svými modlitbami a se svou obětí začínáme doma. Láska začíná doma a není to o tom, kolik toho děláme, ale kolik lásky vkládáme do našich činů.“</a:t>
            </a:r>
            <a:endParaRPr lang="cs-CZ" sz="3600" dirty="0" smtClean="0"/>
          </a:p>
          <a:p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4000" dirty="0" smtClean="0"/>
              <a:t> Každý, kdo vytváří společenství, kdo se nebojí s druhými jen tak být, je součástí </a:t>
            </a:r>
            <a:r>
              <a:rPr lang="cs-CZ" sz="4000" b="1" dirty="0" smtClean="0"/>
              <a:t>uzdravující moci Božího lidu</a:t>
            </a:r>
            <a:r>
              <a:rPr lang="cs-CZ" sz="4000" dirty="0" smtClean="0"/>
              <a:t>.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i="1" dirty="0" smtClean="0"/>
              <a:t>Jan 17:18</a:t>
            </a:r>
            <a:r>
              <a:rPr lang="cs-CZ" i="1" dirty="0" smtClean="0"/>
              <a:t>  Jako ty jsi mne poslal do světa, tak i já jsem je poslal do světa. 19  Sám sebe za ně posvěcuji, aby i oni byli v pravdě posvěceni. 20  Neprosím však jen za ně, ale i za ty, kteří skrze jejich slovo ve mne uvěří; 21  aby </a:t>
            </a:r>
            <a:r>
              <a:rPr lang="cs-CZ" b="1" i="1" dirty="0" smtClean="0"/>
              <a:t>všichni byli jedno jako ty, Otče, ve mně a já v tobě, aby i oni byli v nás</a:t>
            </a:r>
            <a:r>
              <a:rPr lang="cs-CZ" i="1" dirty="0" smtClean="0"/>
              <a:t>, aby tak svět uvěřil, že jsi mě poslal. 22  Slávu, kterou jsi mi dal, </a:t>
            </a:r>
            <a:r>
              <a:rPr lang="cs-CZ" i="1" dirty="0" err="1" smtClean="0"/>
              <a:t>dal</a:t>
            </a:r>
            <a:r>
              <a:rPr lang="cs-CZ" i="1" dirty="0" smtClean="0"/>
              <a:t> jsem jim, aby byli jedno, jako my jsme jedno - 23  já v nich a ty ve mně; aby byli uvedeni v dokonalost jednoty a svět aby poznal, že ty jsi mě poslal a zamiloval sis je tak jako mne.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Bůh - JSEM, KTERÝ JSEM. </a:t>
            </a:r>
            <a:endParaRPr lang="cs-CZ" dirty="0" smtClean="0"/>
          </a:p>
          <a:p>
            <a:r>
              <a:rPr lang="cs-CZ" dirty="0" smtClean="0"/>
              <a:t>Co to znamená být? </a:t>
            </a:r>
          </a:p>
          <a:p>
            <a:r>
              <a:rPr lang="cs-CZ" dirty="0" smtClean="0"/>
              <a:t>Co to znamená být tím, kým jsem?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Bůh - JSEM, KTERÝ JSEM. </a:t>
            </a:r>
            <a:endParaRPr lang="cs-CZ" dirty="0" smtClean="0"/>
          </a:p>
          <a:p>
            <a:r>
              <a:rPr lang="cs-CZ" dirty="0" smtClean="0"/>
              <a:t>Co to znamená být? </a:t>
            </a:r>
          </a:p>
          <a:p>
            <a:r>
              <a:rPr lang="cs-CZ" dirty="0" smtClean="0"/>
              <a:t>Co to znamená být tím, kým jsem?</a:t>
            </a:r>
          </a:p>
          <a:p>
            <a:r>
              <a:rPr lang="cs-CZ" b="1" i="1" dirty="0" smtClean="0"/>
              <a:t>Exodus 33:20</a:t>
            </a:r>
            <a:r>
              <a:rPr lang="cs-CZ" i="1" dirty="0" smtClean="0"/>
              <a:t>  Dále pravil: "Nemůžeš spatřit mou tvář, neboť člověk mě nesmí spatřit, má-li zůstat naživu."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3600" dirty="0" smtClean="0"/>
              <a:t>Lidé, kteří stále pracují a nikdy se nezastaví, obvykle způsobují katastrofy. Katastrofy politické, vojenské, hospodářské i na životním prostředí.</a:t>
            </a:r>
          </a:p>
          <a:p>
            <a:pPr algn="r">
              <a:buNone/>
            </a:pPr>
            <a:r>
              <a:rPr lang="cs-CZ" sz="3600" i="1" dirty="0" err="1" smtClean="0"/>
              <a:t>Jonathan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Sacks</a:t>
            </a:r>
            <a:endParaRPr lang="cs-CZ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3600" dirty="0" smtClean="0"/>
              <a:t>Tam, kde není žádný „</a:t>
            </a:r>
            <a:r>
              <a:rPr lang="cs-CZ" sz="3600" dirty="0" err="1" smtClean="0"/>
              <a:t>šabat</a:t>
            </a:r>
            <a:r>
              <a:rPr lang="cs-CZ" sz="3600" dirty="0" smtClean="0"/>
              <a:t>“ (čas pokoje v přítomnosti Boha), se pozitivní hodnota tvořivé práce stává negativním workoholismem.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3600" u="sng" dirty="0" smtClean="0"/>
              <a:t>Být jedno s Otcem, jako s ním byl jedno Ježíš</a:t>
            </a:r>
          </a:p>
          <a:p>
            <a:r>
              <a:rPr lang="cs-CZ" dirty="0" smtClean="0"/>
              <a:t>1.rozjímání - já a Bůh, čas, kdy víc vnímám sebe, ale obracím se k Bohu</a:t>
            </a:r>
          </a:p>
          <a:p>
            <a:pPr>
              <a:buNone/>
            </a:pPr>
            <a:endParaRPr lang="cs-CZ" dirty="0" smtClean="0"/>
          </a:p>
          <a:p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3600" u="sng" dirty="0" smtClean="0"/>
              <a:t>Být jedno s Otcem, jako s ním byl jedno Ježíš</a:t>
            </a:r>
          </a:p>
          <a:p>
            <a:r>
              <a:rPr lang="cs-CZ" dirty="0" smtClean="0"/>
              <a:t>1.rozjímání - já a Bůh, čas, kdy víc vnímám sebe, ale obracím se k Bohu</a:t>
            </a:r>
          </a:p>
          <a:p>
            <a:r>
              <a:rPr lang="cs-CZ" dirty="0" smtClean="0"/>
              <a:t>2.kontemplace – Bůh a já, Bůh se dostává do popředí, už tolik nepřemýšlím o </a:t>
            </a:r>
            <a:r>
              <a:rPr lang="cs-CZ" dirty="0" smtClean="0"/>
              <a:t>sobě</a:t>
            </a:r>
            <a:endParaRPr lang="cs-CZ" dirty="0" smtClean="0"/>
          </a:p>
          <a:p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Jak přebývat s Bohem i s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sz="3600" u="sng" dirty="0" smtClean="0"/>
              <a:t>Být jedno s Otcem, jako s ním byl jedno Ježíš</a:t>
            </a:r>
          </a:p>
          <a:p>
            <a:r>
              <a:rPr lang="cs-CZ" dirty="0" smtClean="0"/>
              <a:t>1.rozjímání - já a Bůh, čas, kdy víc vnímám sebe, ale obracím se k Bohu</a:t>
            </a:r>
          </a:p>
          <a:p>
            <a:r>
              <a:rPr lang="cs-CZ" dirty="0" smtClean="0"/>
              <a:t>2.kontemplace – Bůh a já, Bůh se dostává do popředí, už tolik nepřemýšlím o sobě</a:t>
            </a:r>
          </a:p>
          <a:p>
            <a:r>
              <a:rPr lang="cs-CZ" dirty="0" smtClean="0"/>
              <a:t>3.souznění – jen Bůh, přestanu myslet na sebe, jsem zaujatá Bohem</a:t>
            </a:r>
          </a:p>
          <a:p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218</Words>
  <Application>Microsoft Office PowerPoint</Application>
  <PresentationFormat>Předvádění na obrazovce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  <vt:lpstr>Jak přebývat s Bohem i s lidmi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Poznání Božího charakteru je víc, než cokoliv jiného</dc:title>
  <dc:creator>Lida</dc:creator>
  <cp:lastModifiedBy>Lida</cp:lastModifiedBy>
  <cp:revision>5</cp:revision>
  <dcterms:created xsi:type="dcterms:W3CDTF">2023-08-12T15:11:46Z</dcterms:created>
  <dcterms:modified xsi:type="dcterms:W3CDTF">2023-11-10T15:56:03Z</dcterms:modified>
</cp:coreProperties>
</file>