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73" r:id="rId5"/>
    <p:sldId id="276" r:id="rId6"/>
    <p:sldId id="267" r:id="rId7"/>
    <p:sldId id="272" r:id="rId8"/>
    <p:sldId id="274" r:id="rId9"/>
    <p:sldId id="275" r:id="rId10"/>
    <p:sldId id="278" r:id="rId11"/>
    <p:sldId id="268" r:id="rId12"/>
    <p:sldId id="271" r:id="rId13"/>
    <p:sldId id="270" r:id="rId14"/>
    <p:sldId id="279" r:id="rId15"/>
    <p:sldId id="27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1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14-254C-44D1-B347-CCD96299D3A7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D9A9-E609-435A-92EE-A0E421179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35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14-254C-44D1-B347-CCD96299D3A7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D9A9-E609-435A-92EE-A0E421179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73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14-254C-44D1-B347-CCD96299D3A7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D9A9-E609-435A-92EE-A0E421179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84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14-254C-44D1-B347-CCD96299D3A7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D9A9-E609-435A-92EE-A0E421179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087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14-254C-44D1-B347-CCD96299D3A7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D9A9-E609-435A-92EE-A0E421179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93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14-254C-44D1-B347-CCD96299D3A7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D9A9-E609-435A-92EE-A0E421179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88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14-254C-44D1-B347-CCD96299D3A7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D9A9-E609-435A-92EE-A0E421179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48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14-254C-44D1-B347-CCD96299D3A7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D9A9-E609-435A-92EE-A0E421179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89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14-254C-44D1-B347-CCD96299D3A7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D9A9-E609-435A-92EE-A0E421179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27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14-254C-44D1-B347-CCD96299D3A7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D9A9-E609-435A-92EE-A0E421179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11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7714-254C-44D1-B347-CCD96299D3A7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D9A9-E609-435A-92EE-A0E421179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16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97714-254C-44D1-B347-CCD96299D3A7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6D9A9-E609-435A-92EE-A0E421179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01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4000">
              <a:schemeClr val="bg1"/>
            </a:gs>
            <a:gs pos="95000">
              <a:schemeClr val="bg1">
                <a:lumMod val="85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31817" y="3902523"/>
            <a:ext cx="9144000" cy="1365069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510" y="-1"/>
            <a:ext cx="5782492" cy="586294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1886" y="3518620"/>
            <a:ext cx="9144000" cy="2387600"/>
          </a:xfrm>
        </p:spPr>
        <p:txBody>
          <a:bodyPr/>
          <a:lstStyle/>
          <a:p>
            <a:r>
              <a:rPr lang="cs-CZ" b="1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b="1" dirty="0">
              <a:solidFill>
                <a:srgbClr val="0000FF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154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37755" y="1759130"/>
            <a:ext cx="10993581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v tom, na koho se dívám při prosazování spravedlnosti, </a:t>
            </a:r>
            <a:r>
              <a:rPr lang="cs-CZ" sz="36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je </a:t>
            </a:r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Boží princip, který přináší dobré ovoce. Upevňuje se při tom naše poznání sebe sama, poznání Boží milosti, skrze kterou jsem ještě kvůli svému hříchu </a:t>
            </a:r>
            <a:r>
              <a:rPr lang="cs-CZ" sz="36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nebyl potrestán, </a:t>
            </a:r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 správné nastavení srdce pro zdravý vztah s tím, komu jsem </a:t>
            </a:r>
            <a:r>
              <a:rPr lang="cs-CZ" sz="36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bližním.</a:t>
            </a:r>
            <a:endParaRPr lang="cs-CZ" sz="3600" b="1" dirty="0">
              <a:solidFill>
                <a:srgbClr val="A40000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270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89709" y="2081248"/>
            <a:ext cx="10453255" cy="3279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48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ve vztahu s </a:t>
            </a:r>
            <a:r>
              <a:rPr lang="cs-CZ" sz="48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Bohem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48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v hledání spravedlnosti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48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</a:t>
            </a:r>
            <a:r>
              <a:rPr lang="cs-CZ" sz="48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první </a:t>
            </a:r>
            <a:r>
              <a:rPr lang="cs-CZ" sz="48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ve vztazích </a:t>
            </a:r>
            <a:r>
              <a:rPr lang="cs-CZ" sz="48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 </a:t>
            </a:r>
            <a:r>
              <a:rPr lang="cs-CZ" sz="48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lidmi</a:t>
            </a:r>
            <a:endParaRPr lang="cs-CZ" sz="4800" dirty="0" smtClean="0">
              <a:solidFill>
                <a:srgbClr val="A40000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062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89709" y="1759130"/>
            <a:ext cx="108065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Matouš 5:21</a:t>
            </a:r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 „Slyšeli jste, že bylo řečeno předkům: ‚Nezavraždíš.‘ Kdo by zavraždil, propadne soudu.</a:t>
            </a:r>
          </a:p>
          <a:p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22  Já vám však pravím, že soudu propadne každý, kdo se bez příčiny hněvá na svého bratra. Kdo by svému bratru řekl: ‚Raka‘, propadne veleradě. Kdo by mu řekl: ‚Blázne‘, propadne ohnivé Gehenně.</a:t>
            </a:r>
          </a:p>
          <a:p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23  Jestliže tedy přinášíš svůj dar na oltář a tam si vzpomeneš, že tvůj bratr má něco proti tobě,</a:t>
            </a:r>
          </a:p>
        </p:txBody>
      </p:sp>
    </p:spTree>
    <p:extLst>
      <p:ext uri="{BB962C8B-B14F-4D97-AF65-F5344CB8AC3E}">
        <p14:creationId xmlns:p14="http://schemas.microsoft.com/office/powerpoint/2010/main" val="3396320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89709" y="1759130"/>
            <a:ext cx="108065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Matouš 5:24</a:t>
            </a:r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 zanech tam před oltářem svůj dar a odejdi; nejprve se usmiř se svým bratrem, a pak přijď a obětuj svůj dar.</a:t>
            </a:r>
          </a:p>
          <a:p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25  Dohodni se se svým odpůrcem rychle, dokud jsi s ním na cestě, aby tě snad odpůrce nevydal soudci a soudce strážci, a byl bys uvržen do vězení.</a:t>
            </a:r>
          </a:p>
          <a:p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26  Amen, pravím tobě: Jistě odtamtud nevyjdeš, dokud nezaplatíš poslední haléř.“</a:t>
            </a:r>
          </a:p>
        </p:txBody>
      </p:sp>
    </p:spTree>
    <p:extLst>
      <p:ext uri="{BB962C8B-B14F-4D97-AF65-F5344CB8AC3E}">
        <p14:creationId xmlns:p14="http://schemas.microsoft.com/office/powerpoint/2010/main" val="273018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37755" y="1759130"/>
            <a:ext cx="10993581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</a:t>
            </a:r>
            <a:r>
              <a:rPr lang="cs-CZ" sz="36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v řešení vztahů s lidmi přináší </a:t>
            </a:r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nejen smíření a tím pádem </a:t>
            </a:r>
            <a:r>
              <a:rPr lang="cs-CZ" sz="36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obnovu </a:t>
            </a:r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zdravých vztahů s bratrem, nebo sestrou, ale především přijetí mě samého, popř. </a:t>
            </a:r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mé oběti samotným Bohem. </a:t>
            </a:r>
          </a:p>
        </p:txBody>
      </p:sp>
    </p:spTree>
    <p:extLst>
      <p:ext uri="{BB962C8B-B14F-4D97-AF65-F5344CB8AC3E}">
        <p14:creationId xmlns:p14="http://schemas.microsoft.com/office/powerpoint/2010/main" val="1133386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37755" y="1759130"/>
            <a:ext cx="10993581" cy="4795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v budování vztahu s Bohem, nečekat na </a:t>
            </a:r>
            <a:r>
              <a:rPr lang="cs-CZ" sz="28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špatné </a:t>
            </a:r>
            <a:r>
              <a:rPr lang="cs-CZ" sz="28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okolnosti, nebo na Boha, až on sám bude mluvit. To přináší Boží blízkost a požehnání.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Hledat nejdříve trám ve svém vlastním oku, než budu moci druhému vyjmout třísku z jeho oka, přináší lepší pohled na druhé, masité srdce a pomáhá v hledání spravedlnosti z Božího hlediska.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v hledání smíření s bratrem, nebo sestrou místo očekávání na toho druhého přináší dobré vztahy a Boží přijetí mě samotného.</a:t>
            </a:r>
          </a:p>
        </p:txBody>
      </p:sp>
    </p:spTree>
    <p:extLst>
      <p:ext uri="{BB962C8B-B14F-4D97-AF65-F5344CB8AC3E}">
        <p14:creationId xmlns:p14="http://schemas.microsoft.com/office/powerpoint/2010/main" val="35851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89709" y="2081248"/>
            <a:ext cx="10453255" cy="1063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48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ve vztahu s </a:t>
            </a:r>
            <a:r>
              <a:rPr lang="cs-CZ" sz="48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Bohem</a:t>
            </a:r>
          </a:p>
        </p:txBody>
      </p:sp>
    </p:spTree>
    <p:extLst>
      <p:ext uri="{BB962C8B-B14F-4D97-AF65-F5344CB8AC3E}">
        <p14:creationId xmlns:p14="http://schemas.microsoft.com/office/powerpoint/2010/main" val="80796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89709" y="1759130"/>
            <a:ext cx="108065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Deuteronomium </a:t>
            </a:r>
            <a:r>
              <a:rPr lang="cs-CZ" sz="32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28:42</a:t>
            </a:r>
            <a:r>
              <a:rPr lang="cs-CZ" sz="3200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cs-CZ" sz="32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 Všechny tvé stromy a plody tvé země si podrobí brouci.</a:t>
            </a:r>
          </a:p>
          <a:p>
            <a:r>
              <a:rPr lang="cs-CZ" sz="32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43  Příchozí, který je ve tvém středu, bude nad tebe stoupat výš a výš, ale ty budeš klesat níž a níž.</a:t>
            </a:r>
          </a:p>
          <a:p>
            <a:r>
              <a:rPr lang="cs-CZ" sz="32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44  Bude ti půjčovat, ale ty mu půjčovat nebudeš. On bude hlavou a ty budeš ocasem.</a:t>
            </a:r>
          </a:p>
          <a:p>
            <a:r>
              <a:rPr lang="cs-CZ" sz="32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45  Přijdou na tebe všechny tyto kletby, budou tě pronásledovat a dostihnou tě, dokud nebudeš vyhlazen, protože jsi neuposlechl Hospodina, svého Boha, abys zachovával jeho příkazy a ustanovení, která jsem ti dal.</a:t>
            </a:r>
          </a:p>
        </p:txBody>
      </p:sp>
    </p:spTree>
    <p:extLst>
      <p:ext uri="{BB962C8B-B14F-4D97-AF65-F5344CB8AC3E}">
        <p14:creationId xmlns:p14="http://schemas.microsoft.com/office/powerpoint/2010/main" val="124807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89709" y="1759130"/>
            <a:ext cx="1080654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Deuteronomium </a:t>
            </a:r>
            <a:r>
              <a:rPr lang="cs-CZ" sz="36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28:46</a:t>
            </a:r>
            <a:r>
              <a:rPr lang="cs-CZ" sz="3600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 Budou při tobě a tvém potomstvu navěky jako znamení a div.</a:t>
            </a:r>
          </a:p>
          <a:p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47  Protože jsi nesloužil Hospodinu, svému Bohu, s radostí a vděčným srdcem v hojnosti všeho,</a:t>
            </a:r>
          </a:p>
          <a:p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48  budeš sloužit svým nepřátelům, které na tebe Hospodin pošle, v hladu a žízni, nahotě a nedostatku všeho. Vloží na tvou šíji železné jho, dokud tě nevyhladí.</a:t>
            </a:r>
          </a:p>
        </p:txBody>
      </p:sp>
    </p:spTree>
    <p:extLst>
      <p:ext uri="{BB962C8B-B14F-4D97-AF65-F5344CB8AC3E}">
        <p14:creationId xmlns:p14="http://schemas.microsoft.com/office/powerpoint/2010/main" val="1880087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37755" y="1759130"/>
            <a:ext cx="10993581" cy="2482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v komunikaci s Bohem, být s ním v běžných situacích a nečekat, až budu Boha potřebovat jen jako nástroj k vyřešení mého problému, buduje zdravý vztah s Bohem</a:t>
            </a:r>
            <a:r>
              <a:rPr lang="cs-CZ" sz="36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.</a:t>
            </a:r>
            <a:endParaRPr lang="cs-CZ" sz="3600" b="1" dirty="0">
              <a:solidFill>
                <a:srgbClr val="A40000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14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89709" y="2081248"/>
            <a:ext cx="104532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48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ve vztahu s </a:t>
            </a:r>
            <a:r>
              <a:rPr lang="cs-CZ" sz="48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Bohem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48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v hledání spravedlnosti</a:t>
            </a:r>
          </a:p>
        </p:txBody>
      </p:sp>
    </p:spTree>
    <p:extLst>
      <p:ext uri="{BB962C8B-B14F-4D97-AF65-F5344CB8AC3E}">
        <p14:creationId xmlns:p14="http://schemas.microsoft.com/office/powerpoint/2010/main" val="2266637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89709" y="1759130"/>
            <a:ext cx="108065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Jan </a:t>
            </a:r>
            <a:r>
              <a:rPr lang="cs-CZ" sz="36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8:1</a:t>
            </a:r>
            <a:r>
              <a:rPr lang="cs-CZ" sz="3600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 </a:t>
            </a:r>
            <a:r>
              <a:rPr lang="cs-CZ" sz="3600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Ježíš </a:t>
            </a:r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odešel na Olivovou horu.</a:t>
            </a:r>
          </a:p>
          <a:p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2  A časně ráno přišel opět do chrámu a všechen lid přicházel k němu; posadil se a začal je vyučovat.</a:t>
            </a:r>
          </a:p>
          <a:p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3  Tu k němu učitelé Zákona a farizeové přivedli ženu, přistiženou při cizoložství; postavili ji doprostřed</a:t>
            </a:r>
          </a:p>
          <a:p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4  a řekli mu: „Učiteli, tato žena byla přistižena při činu cizoložství</a:t>
            </a:r>
            <a:r>
              <a:rPr lang="cs-CZ" sz="3600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.</a:t>
            </a:r>
            <a:endParaRPr lang="cs-CZ" sz="3600" dirty="0">
              <a:solidFill>
                <a:srgbClr val="A40000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24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89709" y="1759130"/>
            <a:ext cx="108065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Jan </a:t>
            </a:r>
            <a:r>
              <a:rPr lang="cs-CZ" sz="36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8:5</a:t>
            </a:r>
            <a:r>
              <a:rPr lang="cs-CZ" sz="3600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 V Zákoně nám Mojžíš přikázal takové kamenovat. Co říkáš ty?“</a:t>
            </a:r>
          </a:p>
          <a:p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6  Těmi slovy ho zkoušeli, aby ho mohli obžalovat. Ježíš se však sklonil dolů a psal prstem po zemi.</a:t>
            </a:r>
          </a:p>
          <a:p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7  Když se ho nepřestávali ptát, vzpřímil se a řekl jim: „Kdo z vás je bez hříchu, ať na ni první hodí kámen.“</a:t>
            </a:r>
          </a:p>
          <a:p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8  A opět se sklonil a psal po zemi.</a:t>
            </a:r>
          </a:p>
        </p:txBody>
      </p:sp>
    </p:spTree>
    <p:extLst>
      <p:ext uri="{BB962C8B-B14F-4D97-AF65-F5344CB8AC3E}">
        <p14:creationId xmlns:p14="http://schemas.microsoft.com/office/powerpoint/2010/main" val="2904889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497" y="347709"/>
            <a:ext cx="5547360" cy="6711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Být první přináší ovoce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09" y="0"/>
            <a:ext cx="2207391" cy="223810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89709" y="1759130"/>
            <a:ext cx="108065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Jan </a:t>
            </a:r>
            <a:r>
              <a:rPr lang="cs-CZ" sz="3600" b="1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8:9</a:t>
            </a:r>
            <a:r>
              <a:rPr lang="cs-CZ" sz="3600" dirty="0" smtClean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 Když to uslyšeli, vytráceli se jeden po druhém, zahanbeni ve (svém) svědomí, starší nejprve, až tam zůstal on sám a žena, která byla uprostřed.</a:t>
            </a:r>
          </a:p>
          <a:p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10  Ježíš se vzpřímil a řekl jí: „Ženo, kde jsou tvoji žalobci? Nikdo tě neodsoudil?“</a:t>
            </a:r>
          </a:p>
          <a:p>
            <a:r>
              <a:rPr lang="cs-CZ" sz="3600" dirty="0">
                <a:solidFill>
                  <a:srgbClr val="A4000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11  Ona řekla: „Nikdo, Pane.“ Ježíš řekl: „Ani já tě neodsuzuji. Jdi a od této chvíle již nehřeš.“</a:t>
            </a:r>
          </a:p>
        </p:txBody>
      </p:sp>
    </p:spTree>
    <p:extLst>
      <p:ext uri="{BB962C8B-B14F-4D97-AF65-F5344CB8AC3E}">
        <p14:creationId xmlns:p14="http://schemas.microsoft.com/office/powerpoint/2010/main" val="42227083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4273</TotalTime>
  <Words>889</Words>
  <Application>Microsoft Office PowerPoint</Application>
  <PresentationFormat>Širokoúhlá obrazovka</PresentationFormat>
  <Paragraphs>51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Arimo</vt:lpstr>
      <vt:lpstr>Calibri</vt:lpstr>
      <vt:lpstr>Calibri Light</vt:lpstr>
      <vt:lpstr>Motiv Office</vt:lpstr>
      <vt:lpstr>Být první přináší ovoce</vt:lpstr>
      <vt:lpstr>Být první přináší ovoce</vt:lpstr>
      <vt:lpstr>Být první přináší ovoce</vt:lpstr>
      <vt:lpstr>Být první přináší ovoce</vt:lpstr>
      <vt:lpstr>Být první přináší ovoce</vt:lpstr>
      <vt:lpstr>Být první přináší ovoce</vt:lpstr>
      <vt:lpstr>Být první přináší ovoce</vt:lpstr>
      <vt:lpstr>Být první přináší ovoce</vt:lpstr>
      <vt:lpstr>Být první přináší ovoce</vt:lpstr>
      <vt:lpstr>Být první přináší ovoce</vt:lpstr>
      <vt:lpstr>Být první přináší ovoce</vt:lpstr>
      <vt:lpstr>Být první přináší ovoce</vt:lpstr>
      <vt:lpstr>Být první přináší ovoce</vt:lpstr>
      <vt:lpstr>Být první přináší ovoce</vt:lpstr>
      <vt:lpstr>Být první přináší ovoce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Být první přináší ovoce</dc:title>
  <dc:creator>Tom</dc:creator>
  <cp:lastModifiedBy>Tom</cp:lastModifiedBy>
  <cp:revision>15</cp:revision>
  <dcterms:created xsi:type="dcterms:W3CDTF">2023-10-31T20:09:20Z</dcterms:created>
  <dcterms:modified xsi:type="dcterms:W3CDTF">2023-11-03T19:22:28Z</dcterms:modified>
</cp:coreProperties>
</file>