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4" r:id="rId5"/>
    <p:sldId id="271" r:id="rId6"/>
    <p:sldId id="265" r:id="rId7"/>
    <p:sldId id="272" r:id="rId8"/>
    <p:sldId id="266" r:id="rId9"/>
    <p:sldId id="267" r:id="rId10"/>
    <p:sldId id="270" r:id="rId11"/>
    <p:sldId id="277" r:id="rId12"/>
    <p:sldId id="276" r:id="rId13"/>
    <p:sldId id="275" r:id="rId14"/>
    <p:sldId id="274" r:id="rId15"/>
    <p:sldId id="279" r:id="rId16"/>
    <p:sldId id="28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CC85-9615-4F05-A315-290DFFEC618A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9562-6521-4DE8-9C18-8F517E733D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CC85-9615-4F05-A315-290DFFEC618A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9562-6521-4DE8-9C18-8F517E733D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6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CC85-9615-4F05-A315-290DFFEC618A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9562-6521-4DE8-9C18-8F517E733D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717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CC85-9615-4F05-A315-290DFFEC618A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9562-6521-4DE8-9C18-8F517E733D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87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CC85-9615-4F05-A315-290DFFEC618A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9562-6521-4DE8-9C18-8F517E733D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1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CC85-9615-4F05-A315-290DFFEC618A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9562-6521-4DE8-9C18-8F517E733D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83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CC85-9615-4F05-A315-290DFFEC618A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9562-6521-4DE8-9C18-8F517E733D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59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CC85-9615-4F05-A315-290DFFEC618A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9562-6521-4DE8-9C18-8F517E733D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67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CC85-9615-4F05-A315-290DFFEC618A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9562-6521-4DE8-9C18-8F517E733D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56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CC85-9615-4F05-A315-290DFFEC618A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9562-6521-4DE8-9C18-8F517E733D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27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CC85-9615-4F05-A315-290DFFEC618A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9562-6521-4DE8-9C18-8F517E733D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620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DCC85-9615-4F05-A315-290DFFEC618A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9562-6521-4DE8-9C18-8F517E733D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70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Kým jsme v Ježíši Kristu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695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7" y="675409"/>
            <a:ext cx="11263746" cy="5943599"/>
          </a:xfrm>
        </p:spPr>
        <p:txBody>
          <a:bodyPr anchor="t">
            <a:normAutofit/>
          </a:bodyPr>
          <a:lstStyle/>
          <a:p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Kým jsi ty v Ježíši Kristu?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endParaRPr lang="cs-CZ" sz="66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39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7" y="675409"/>
            <a:ext cx="11263746" cy="5943599"/>
          </a:xfrm>
        </p:spPr>
        <p:txBody>
          <a:bodyPr anchor="t">
            <a:normAutofit/>
          </a:bodyPr>
          <a:lstStyle/>
          <a:p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Kým jsi ty v Ježíši Kristu?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Pozorovatel?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endParaRPr lang="cs-CZ" sz="66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11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7" y="675409"/>
            <a:ext cx="11263746" cy="5943599"/>
          </a:xfrm>
        </p:spPr>
        <p:txBody>
          <a:bodyPr anchor="t">
            <a:normAutofit/>
          </a:bodyPr>
          <a:lstStyle/>
          <a:p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Kým jsi ty v Ježíši Kristu?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Pozorovatel?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Fanoušek?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endParaRPr lang="cs-CZ" sz="66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47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7" y="675409"/>
            <a:ext cx="11263746" cy="5943599"/>
          </a:xfrm>
        </p:spPr>
        <p:txBody>
          <a:bodyPr anchor="t">
            <a:normAutofit/>
          </a:bodyPr>
          <a:lstStyle/>
          <a:p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Kým jsi ty v Ježíši Kristu?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Pozorovatel?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Fanoušek?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Obchodník se svými skutky?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endParaRPr lang="cs-CZ" sz="66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31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7" y="675409"/>
            <a:ext cx="11263746" cy="5943599"/>
          </a:xfrm>
        </p:spPr>
        <p:txBody>
          <a:bodyPr anchor="t">
            <a:normAutofit fontScale="90000"/>
          </a:bodyPr>
          <a:lstStyle/>
          <a:p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Kým jsi ty v Ježíši Kristu?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Pozorovatel?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Fanoušek?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Obchodník se svými skutky</a:t>
            </a: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Dozorce nad morálkou druhých?</a:t>
            </a: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endParaRPr lang="cs-CZ" sz="66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983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7" y="675409"/>
            <a:ext cx="11263746" cy="6182591"/>
          </a:xfrm>
        </p:spPr>
        <p:txBody>
          <a:bodyPr anchor="t">
            <a:normAutofit fontScale="90000"/>
          </a:bodyPr>
          <a:lstStyle/>
          <a:p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Kým jsi ty v Ježíši Kristu?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Pozorovatel?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Fanoušek?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Obchodník se svými skutky</a:t>
            </a: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Dozorce nad morálkou druhých?</a:t>
            </a: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Znovuzrozený následovník?</a:t>
            </a:r>
            <a:endParaRPr lang="cs-CZ" sz="66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60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7" y="675409"/>
            <a:ext cx="11263746" cy="6182591"/>
          </a:xfrm>
        </p:spPr>
        <p:txBody>
          <a:bodyPr anchor="t">
            <a:normAutofit fontScale="90000"/>
          </a:bodyPr>
          <a:lstStyle/>
          <a:p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Kým jsi ty v Ježíši Kristu?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FFC1C1"/>
                </a:solidFill>
                <a:latin typeface="Garamond" panose="02020404030301010803" pitchFamily="18" charset="0"/>
              </a:rPr>
              <a:t>- Pozorovatel?</a:t>
            </a:r>
            <a:br>
              <a:rPr lang="cs-CZ" sz="6600" b="1" dirty="0" smtClean="0">
                <a:solidFill>
                  <a:srgbClr val="FFC1C1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FFC1C1"/>
                </a:solidFill>
                <a:latin typeface="Garamond" panose="02020404030301010803" pitchFamily="18" charset="0"/>
              </a:rPr>
              <a:t>- Fanoušek?</a:t>
            </a:r>
            <a:br>
              <a:rPr lang="cs-CZ" sz="6600" b="1" dirty="0" smtClean="0">
                <a:solidFill>
                  <a:srgbClr val="FFC1C1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FFC1C1"/>
                </a:solidFill>
                <a:latin typeface="Garamond" panose="02020404030301010803" pitchFamily="18" charset="0"/>
              </a:rPr>
              <a:t>- Obchodník se svými skutky</a:t>
            </a:r>
            <a:r>
              <a:rPr lang="cs-CZ" sz="6600" b="1" dirty="0" smtClean="0">
                <a:solidFill>
                  <a:srgbClr val="FFC1C1"/>
                </a:solidFill>
                <a:latin typeface="Garamond" panose="02020404030301010803" pitchFamily="18" charset="0"/>
              </a:rPr>
              <a:t>?</a:t>
            </a:r>
            <a:br>
              <a:rPr lang="cs-CZ" sz="6600" b="1" dirty="0" smtClean="0">
                <a:solidFill>
                  <a:srgbClr val="FFC1C1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FFC1C1"/>
                </a:solidFill>
                <a:latin typeface="Garamond" panose="02020404030301010803" pitchFamily="18" charset="0"/>
              </a:rPr>
              <a:t>- Dozorce nad morálkou druhých?</a:t>
            </a: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73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Znovuzrozený </a:t>
            </a:r>
            <a:r>
              <a:rPr lang="cs-CZ" sz="73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následovník!</a:t>
            </a:r>
            <a:endParaRPr lang="cs-CZ" sz="66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38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7" y="675410"/>
            <a:ext cx="10092180" cy="3678381"/>
          </a:xfrm>
        </p:spPr>
        <p:txBody>
          <a:bodyPr anchor="t">
            <a:normAutofit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2 Korintským 5:17</a:t>
            </a:r>
            <a:r>
              <a:rPr lang="cs-CZ" dirty="0">
                <a:latin typeface="Garamond" panose="02020404030301010803" pitchFamily="18" charset="0"/>
              </a:rPr>
              <a:t>  Proto je-li kdo v Kristu, je nové stvoření. Staré věci pominuly, hle, je tu všechno nové.</a:t>
            </a:r>
            <a:br>
              <a:rPr lang="cs-CZ" dirty="0">
                <a:latin typeface="Garamond" panose="02020404030301010803" pitchFamily="18" charset="0"/>
              </a:rPr>
            </a:br>
            <a:endParaRPr lang="cs-CZ" dirty="0">
              <a:latin typeface="Garamond" panose="02020404030301010803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06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7" y="675410"/>
            <a:ext cx="10092180" cy="5309754"/>
          </a:xfrm>
        </p:spPr>
        <p:txBody>
          <a:bodyPr anchor="t">
            <a:normAutofit/>
          </a:bodyPr>
          <a:lstStyle/>
          <a:p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Kým jsme v Ježíši Kristu?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Synové Boží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endParaRPr lang="cs-CZ" sz="66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26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6" y="675409"/>
            <a:ext cx="10889674" cy="6016335"/>
          </a:xfrm>
        </p:spPr>
        <p:txBody>
          <a:bodyPr anchor="t">
            <a:noAutofit/>
          </a:bodyPr>
          <a:lstStyle/>
          <a:p>
            <a:r>
              <a:rPr lang="cs-CZ" b="1" dirty="0" err="1">
                <a:latin typeface="Garamond" panose="02020404030301010803" pitchFamily="18" charset="0"/>
              </a:rPr>
              <a:t>Galatským</a:t>
            </a:r>
            <a:r>
              <a:rPr lang="cs-CZ" b="1" dirty="0">
                <a:latin typeface="Garamond" panose="02020404030301010803" pitchFamily="18" charset="0"/>
              </a:rPr>
              <a:t> 4:4</a:t>
            </a:r>
            <a:r>
              <a:rPr lang="cs-CZ" dirty="0">
                <a:latin typeface="Garamond" panose="02020404030301010803" pitchFamily="18" charset="0"/>
              </a:rPr>
              <a:t>  Když však přišla plnost času, </a:t>
            </a:r>
            <a:r>
              <a:rPr lang="cs-CZ" dirty="0" smtClean="0">
                <a:latin typeface="Garamond" panose="02020404030301010803" pitchFamily="18" charset="0"/>
              </a:rPr>
              <a:t/>
            </a:r>
            <a:br>
              <a:rPr lang="cs-CZ" dirty="0" smtClean="0">
                <a:latin typeface="Garamond" panose="02020404030301010803" pitchFamily="18" charset="0"/>
              </a:rPr>
            </a:br>
            <a:r>
              <a:rPr lang="cs-CZ" dirty="0" smtClean="0">
                <a:latin typeface="Garamond" panose="02020404030301010803" pitchFamily="18" charset="0"/>
              </a:rPr>
              <a:t>vyslal </a:t>
            </a:r>
            <a:r>
              <a:rPr lang="cs-CZ" dirty="0">
                <a:latin typeface="Garamond" panose="02020404030301010803" pitchFamily="18" charset="0"/>
              </a:rPr>
              <a:t>Bůh svého Syna, narozeného z ženy, narozeného pod Zákonem,</a:t>
            </a:r>
            <a:br>
              <a:rPr lang="cs-CZ" dirty="0">
                <a:latin typeface="Garamond" panose="02020404030301010803" pitchFamily="18" charset="0"/>
              </a:rPr>
            </a:br>
            <a:r>
              <a:rPr lang="cs-CZ" dirty="0">
                <a:latin typeface="Garamond" panose="02020404030301010803" pitchFamily="18" charset="0"/>
              </a:rPr>
              <a:t>5  aby vykoupil ty, kdo byli pod Zákonem, a abychom přijali synovství.</a:t>
            </a:r>
            <a:br>
              <a:rPr lang="cs-CZ" dirty="0">
                <a:latin typeface="Garamond" panose="02020404030301010803" pitchFamily="18" charset="0"/>
              </a:rPr>
            </a:br>
            <a:r>
              <a:rPr lang="cs-CZ" dirty="0">
                <a:latin typeface="Garamond" panose="02020404030301010803" pitchFamily="18" charset="0"/>
              </a:rPr>
              <a:t>6  A protože jste synové, vyslal Bůh ducha svého Syna do našich srdcí, ducha, který volá: ‚</a:t>
            </a:r>
            <a:r>
              <a:rPr lang="cs-CZ" dirty="0" err="1">
                <a:latin typeface="Garamond" panose="02020404030301010803" pitchFamily="18" charset="0"/>
              </a:rPr>
              <a:t>Abba</a:t>
            </a:r>
            <a:r>
              <a:rPr lang="cs-CZ" dirty="0">
                <a:latin typeface="Garamond" panose="02020404030301010803" pitchFamily="18" charset="0"/>
              </a:rPr>
              <a:t>, Otče.‘</a:t>
            </a:r>
            <a:br>
              <a:rPr lang="cs-CZ" dirty="0">
                <a:latin typeface="Garamond" panose="02020404030301010803" pitchFamily="18" charset="0"/>
              </a:rPr>
            </a:br>
            <a:r>
              <a:rPr lang="cs-CZ" dirty="0">
                <a:latin typeface="Garamond" panose="02020404030301010803" pitchFamily="18" charset="0"/>
              </a:rPr>
              <a:t>7  Takže už nejsi otrok, ale syn. A když syn, tedy i dědic skrze Boha.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757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7" y="675410"/>
            <a:ext cx="10092180" cy="5309754"/>
          </a:xfrm>
        </p:spPr>
        <p:txBody>
          <a:bodyPr anchor="t">
            <a:normAutofit/>
          </a:bodyPr>
          <a:lstStyle/>
          <a:p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Kým jsme v Ježíši Kristu?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Synové Boží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Královské kněžstvo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endParaRPr lang="cs-CZ" sz="66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922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6" y="675409"/>
            <a:ext cx="10889674" cy="6016335"/>
          </a:xfrm>
        </p:spPr>
        <p:txBody>
          <a:bodyPr anchor="t">
            <a:noAutofit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1 Petrův 2:9 </a:t>
            </a:r>
            <a:r>
              <a:rPr lang="cs-CZ" dirty="0">
                <a:latin typeface="Garamond" panose="02020404030301010803" pitchFamily="18" charset="0"/>
              </a:rPr>
              <a:t> Vy však jste `rod vyvolený, královské kněžstvo, národ svatý, lid náležející Bohu´, abyste hlásali mocné skutky toho, kdo vás povolal ze tmy do svého podivuhodného světla.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524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7" y="675410"/>
            <a:ext cx="10092180" cy="5309754"/>
          </a:xfrm>
        </p:spPr>
        <p:txBody>
          <a:bodyPr anchor="t">
            <a:normAutofit/>
          </a:bodyPr>
          <a:lstStyle/>
          <a:p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Kým jsme v Ježíši Kristu?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cs-CZ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Synové Boží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Královské kněžstvo</a:t>
            </a:r>
            <a:b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cs-CZ" sz="66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Chrám Ducha svatého</a:t>
            </a:r>
            <a:endParaRPr lang="cs-CZ" sz="66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269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6" y="675409"/>
            <a:ext cx="10889674" cy="6016335"/>
          </a:xfrm>
        </p:spPr>
        <p:txBody>
          <a:bodyPr anchor="t">
            <a:noAutofit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1 Korintským 6:19</a:t>
            </a:r>
            <a:r>
              <a:rPr lang="cs-CZ" dirty="0">
                <a:latin typeface="Garamond" panose="02020404030301010803" pitchFamily="18" charset="0"/>
              </a:rPr>
              <a:t>  Či snad nevíte, že vaše </a:t>
            </a:r>
            <a:r>
              <a:rPr lang="cs-CZ" dirty="0" smtClean="0">
                <a:latin typeface="Garamond" panose="02020404030301010803" pitchFamily="18" charset="0"/>
              </a:rPr>
              <a:t/>
            </a:r>
            <a:br>
              <a:rPr lang="cs-CZ" dirty="0" smtClean="0">
                <a:latin typeface="Garamond" panose="02020404030301010803" pitchFamily="18" charset="0"/>
              </a:rPr>
            </a:br>
            <a:r>
              <a:rPr lang="cs-CZ" dirty="0" smtClean="0">
                <a:latin typeface="Garamond" panose="02020404030301010803" pitchFamily="18" charset="0"/>
              </a:rPr>
              <a:t>tělo </a:t>
            </a:r>
            <a:r>
              <a:rPr lang="cs-CZ" dirty="0">
                <a:latin typeface="Garamond" panose="02020404030301010803" pitchFamily="18" charset="0"/>
              </a:rPr>
              <a:t>je chrámem Ducha svatého, který ve vás přebývá a jejž máte od Boha? Nepatříte sami sobě!</a:t>
            </a:r>
            <a:br>
              <a:rPr lang="cs-CZ" dirty="0">
                <a:latin typeface="Garamond" panose="02020404030301010803" pitchFamily="18" charset="0"/>
              </a:rPr>
            </a:br>
            <a:r>
              <a:rPr lang="cs-CZ" dirty="0">
                <a:latin typeface="Garamond" panose="02020404030301010803" pitchFamily="18" charset="0"/>
              </a:rPr>
              <a:t>20  Bylo za vás zaplaceno výkupné. Proto svým tělem oslavujte Boha.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95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6" y="675409"/>
            <a:ext cx="10889674" cy="6016335"/>
          </a:xfrm>
        </p:spPr>
        <p:txBody>
          <a:bodyPr anchor="t">
            <a:noAutofit/>
          </a:bodyPr>
          <a:lstStyle/>
          <a:p>
            <a:r>
              <a:rPr lang="cs-CZ" b="1" dirty="0" err="1">
                <a:latin typeface="Garamond" panose="02020404030301010803" pitchFamily="18" charset="0"/>
              </a:rPr>
              <a:t>Galatským</a:t>
            </a:r>
            <a:r>
              <a:rPr lang="cs-CZ" b="1" dirty="0">
                <a:latin typeface="Garamond" panose="02020404030301010803" pitchFamily="18" charset="0"/>
              </a:rPr>
              <a:t> 2:19</a:t>
            </a:r>
            <a:r>
              <a:rPr lang="cs-CZ" dirty="0">
                <a:latin typeface="Garamond" panose="02020404030301010803" pitchFamily="18" charset="0"/>
              </a:rPr>
              <a:t>  Vždyť já jsem skrze Zákon umřel Zákonu, abych žil Bohu. </a:t>
            </a:r>
            <a:r>
              <a:rPr lang="cs-CZ" dirty="0" smtClean="0">
                <a:latin typeface="Garamond" panose="02020404030301010803" pitchFamily="18" charset="0"/>
              </a:rPr>
              <a:t/>
            </a:r>
            <a:br>
              <a:rPr lang="cs-CZ" dirty="0" smtClean="0">
                <a:latin typeface="Garamond" panose="02020404030301010803" pitchFamily="18" charset="0"/>
              </a:rPr>
            </a:br>
            <a:r>
              <a:rPr lang="cs-CZ" dirty="0" smtClean="0">
                <a:latin typeface="Garamond" panose="02020404030301010803" pitchFamily="18" charset="0"/>
              </a:rPr>
              <a:t>S </a:t>
            </a:r>
            <a:r>
              <a:rPr lang="cs-CZ" dirty="0">
                <a:latin typeface="Garamond" panose="02020404030301010803" pitchFamily="18" charset="0"/>
              </a:rPr>
              <a:t>Kristem jsem ukřižován:</a:t>
            </a:r>
            <a:br>
              <a:rPr lang="cs-CZ" dirty="0">
                <a:latin typeface="Garamond" panose="02020404030301010803" pitchFamily="18" charset="0"/>
              </a:rPr>
            </a:br>
            <a:r>
              <a:rPr lang="cs-CZ" dirty="0">
                <a:latin typeface="Garamond" panose="02020404030301010803" pitchFamily="18" charset="0"/>
              </a:rPr>
              <a:t>20  Nežiji už já, ale žije ve mně Kristus. Život, který nyní žiji v těle, žiji ve víře v Syna Božího, který si mne zamiloval a vydal sebe samého za mne.</a:t>
            </a:r>
            <a:br>
              <a:rPr lang="cs-CZ" dirty="0">
                <a:latin typeface="Garamond" panose="02020404030301010803" pitchFamily="18" charset="0"/>
              </a:rPr>
            </a:br>
            <a:r>
              <a:rPr lang="cs-CZ" dirty="0">
                <a:latin typeface="Garamond" panose="02020404030301010803" pitchFamily="18" charset="0"/>
              </a:rPr>
              <a:t>21  Neodmítám milost Boží, neboť jestliže spravedlnost je ze Zákona, potom Kristus zemřel nadarmo.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506" y="195870"/>
            <a:ext cx="1388720" cy="13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8131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493</Words>
  <Application>Microsoft Office PowerPoint</Application>
  <PresentationFormat>Širokoúhlá obrazovka</PresentationFormat>
  <Paragraphs>16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Garamond</vt:lpstr>
      <vt:lpstr>Motiv Office</vt:lpstr>
      <vt:lpstr>Kým jsme v Ježíši Kristu</vt:lpstr>
      <vt:lpstr>2 Korintským 5:17  Proto je-li kdo v Kristu, je nové stvoření. Staré věci pominuly, hle, je tu všechno nové. </vt:lpstr>
      <vt:lpstr>Kým jsme v Ježíši Kristu?  - Synové Boží </vt:lpstr>
      <vt:lpstr>Galatským 4:4  Když však přišla plnost času,  vyslal Bůh svého Syna, narozeného z ženy, narozeného pod Zákonem, 5  aby vykoupil ty, kdo byli pod Zákonem, a abychom přijali synovství. 6  A protože jste synové, vyslal Bůh ducha svého Syna do našich srdcí, ducha, který volá: ‚Abba, Otče.‘ 7  Takže už nejsi otrok, ale syn. A když syn, tedy i dědic skrze Boha.</vt:lpstr>
      <vt:lpstr>Kým jsme v Ježíši Kristu?  - Synové Boží - Královské kněžstvo </vt:lpstr>
      <vt:lpstr>1 Petrův 2:9  Vy však jste `rod vyvolený, královské kněžstvo, národ svatý, lid náležející Bohu´, abyste hlásali mocné skutky toho, kdo vás povolal ze tmy do svého podivuhodného světla.</vt:lpstr>
      <vt:lpstr>Kým jsme v Ježíši Kristu?  - Synové Boží - Královské kněžstvo - Chrám Ducha svatého</vt:lpstr>
      <vt:lpstr>1 Korintským 6:19  Či snad nevíte, že vaše  tělo je chrámem Ducha svatého, který ve vás přebývá a jejž máte od Boha? Nepatříte sami sobě! 20  Bylo za vás zaplaceno výkupné. Proto svým tělem oslavujte Boha.</vt:lpstr>
      <vt:lpstr>Galatským 2:19  Vždyť já jsem skrze Zákon umřel Zákonu, abych žil Bohu.  S Kristem jsem ukřižován: 20  Nežiji už já, ale žije ve mně Kristus. Život, který nyní žiji v těle, žiji ve víře v Syna Božího, který si mne zamiloval a vydal sebe samého za mne. 21  Neodmítám milost Boží, neboť jestliže spravedlnost je ze Zákona, potom Kristus zemřel nadarmo.</vt:lpstr>
      <vt:lpstr>Kým jsi ty v Ježíši Kristu?  </vt:lpstr>
      <vt:lpstr>Kým jsi ty v Ježíši Kristu?  - Pozorovatel? </vt:lpstr>
      <vt:lpstr>Kým jsi ty v Ježíši Kristu?  - Pozorovatel? - Fanoušek? </vt:lpstr>
      <vt:lpstr>Kým jsi ty v Ježíši Kristu?  - Pozorovatel? - Fanoušek? - Obchodník se svými skutky? </vt:lpstr>
      <vt:lpstr>Kým jsi ty v Ježíši Kristu?  - Pozorovatel? - Fanoušek? - Obchodník se svými skutky? - Dozorce nad morálkou druhých? </vt:lpstr>
      <vt:lpstr>Kým jsi ty v Ježíši Kristu?  - Pozorovatel? - Fanoušek? - Obchodník se svými skutky? - Dozorce nad morálkou druhých? - Znovuzrozený následovník?</vt:lpstr>
      <vt:lpstr>Kým jsi ty v Ježíši Kristu?  - Pozorovatel? - Fanoušek? - Obchodník se svými skutky? - Dozorce nad morálkou druhých? - Znovuzrozený následovník!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Kým jsme v Ježíši Kristu</dc:title>
  <dc:creator>Tom</dc:creator>
  <cp:lastModifiedBy>Tom</cp:lastModifiedBy>
  <cp:revision>7</cp:revision>
  <dcterms:created xsi:type="dcterms:W3CDTF">2024-02-15T11:25:48Z</dcterms:created>
  <dcterms:modified xsi:type="dcterms:W3CDTF">2024-02-17T20:46:29Z</dcterms:modified>
</cp:coreProperties>
</file>