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9" r:id="rId6"/>
    <p:sldId id="268" r:id="rId7"/>
    <p:sldId id="267" r:id="rId8"/>
    <p:sldId id="266" r:id="rId9"/>
    <p:sldId id="271" r:id="rId10"/>
    <p:sldId id="270" r:id="rId11"/>
    <p:sldId id="274" r:id="rId12"/>
    <p:sldId id="273" r:id="rId13"/>
    <p:sldId id="275" r:id="rId14"/>
    <p:sldId id="278" r:id="rId15"/>
    <p:sldId id="279" r:id="rId16"/>
    <p:sldId id="280" r:id="rId17"/>
    <p:sldId id="283" r:id="rId18"/>
    <p:sldId id="284" r:id="rId19"/>
    <p:sldId id="262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6FA1D-BD20-56A0-CFD7-61DCAEF9E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4EF3DC-B32B-D8E1-9F1D-173B37A75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C28665-F64C-A68F-6843-6F7E3CC69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BAB53B-0CB0-78DC-1257-C86F80AF9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26F439-AB05-8952-34D1-10DA9157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8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15B42-719D-1BF1-9BDF-6B2E97FDF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DC7D75-A015-1F2A-A9EE-B6CCFF8FC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EC633A-2D10-C07B-938B-98D0CA2D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9711EE-81F0-53C8-B9DA-5F73BD15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C31481-BD51-8D7D-5FF2-9170D4AF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98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AEFA8C-59D8-E13C-139F-82F5BAF1C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DC14EB-F49C-3E69-34D3-85B7419A3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13A503-D77B-7222-91CF-D43C4EAEC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E85BDD-9F74-1A31-7987-3B37CC21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6AE46B-D96A-C1C2-8318-15C78F7FE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DDC55-C856-A5AE-0D36-DED2F448E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A3890-5684-4A1C-FEA7-95D7C1CC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10461C-D31F-7FE4-8C39-3B7A92D3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36135B-167C-9E7A-2DE5-30778904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EEFB28-B9B4-2669-BD8F-1FF9AB13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6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FCEBD-F0C7-A8AC-8779-AA70BEEA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611C5D-FD95-3173-11CC-94673E30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CF4CB7-E689-E7DC-F0EA-9C5C8165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F03CFC-47DA-1C76-394F-30ED178B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A3F909-2802-B440-9C3C-88E38E8A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31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633BF-7590-3CF5-BA12-09E4D8783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0320D-B42E-0EB0-1844-B7EA5B65C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86FA6F-5213-F3D3-5614-29C81641E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D450EA-65E0-015A-F79B-A3EEDF51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8CAEF4-C4E3-284B-FE34-A4310C2CB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786146-0841-1E46-9605-B10C1448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27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32791-A64E-599D-729E-9DB1C2E75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5A83FA-8A16-D550-25A1-9E8CAC8D6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39DA91-FED0-69A7-4363-A8BDC8A92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9B3E6-A8DB-334A-C2E7-31C6351C2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D61FC2-E64A-494D-764E-34D054228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820DF6-964D-2781-D23B-C377128E4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4D8E33-C362-8AB6-BA0B-B6540EF7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ED819F-DE72-3A7C-B42A-B0BE1544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60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93394-B80F-EC2D-A1D5-A9E593591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5EED60-3801-5813-0CA7-F3A9A30F4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4CE701-1BAD-848F-7235-7A417A33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D05D1E-66B0-13AE-20EA-37203D61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E8711AC-C779-5D38-7D72-1195FA61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92CEFF-BE49-A216-FB6D-623FE42C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DD6AF7-6CC4-B5C4-9111-A551574E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0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52794-961E-84CA-D2F2-7A09BC00B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C0D96C-FB8A-F96A-F9EE-D0EC9FD7F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0FB308-0716-FAEF-B618-07BFC60B8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C92701-A5DB-F56B-E122-9C7227450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FC48BC-818C-4CF8-DDB5-C675F440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F41A1A-FB95-D826-72ED-F786C504A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83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9391C-3CFD-BBA2-C1AF-46ED9B04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0DFE8D6-9633-0F8F-F692-E49170773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130A6F-D692-8B04-887F-534FA8419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44B71E-122B-BA25-7006-723D4A00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7237B6-7CBA-B44F-982B-7ACD02D56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CF556B-C967-D605-FBE9-AC785DF2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69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E4ADEC3-D486-5A55-F9A8-BB8BB7793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BB5E8A-37D0-F035-DD98-1E9CE2865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84F94E-50AE-EA57-0C93-19CDE136A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8247-0288-45D4-82F0-78D02D64C41E}" type="datetimeFigureOut">
              <a:rPr lang="cs-CZ" smtClean="0"/>
              <a:t>09.03.2024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C2C33F-B5C2-9D61-FD9F-807F24FBE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44B931-2145-DC82-223C-DFDC64AA9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224D-079E-4875-A30F-FCFC399F4D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6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F1A90-C751-1346-A527-6AB25530C9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>
                <a:latin typeface="Century" panose="02040604050505020304" pitchFamily="18" charset="0"/>
              </a:rPr>
              <a:t>Dvě dimenze </a:t>
            </a:r>
            <a:r>
              <a:rPr lang="cs-CZ" dirty="0">
                <a:latin typeface="Century" panose="02040604050505020304" pitchFamily="18" charset="0"/>
              </a:rPr>
              <a:t>církve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CE81CD-253F-AD2D-1E6D-E9178FB25B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DAA729E-8509-1060-9C51-A1F11931B092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E5D0F7D-F295-B17D-E387-1F1F2EB6D218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53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57458-8E49-0971-48F8-6B848CE5E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557F8B16-8481-2125-C589-AC781FE9B163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B087E9F-0AC4-0A07-D022-AFEEEC3F581D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Boží lid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Svatí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Věřící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Bratři, sestry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Učedníci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4B3D158-B989-B685-58C4-6F9E8D80A29E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27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7BE83-FC04-DE1D-408F-0FAB18DD8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274E1-B724-6151-EAA9-5FA94E64C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413"/>
            <a:ext cx="10515600" cy="5889522"/>
          </a:xfrm>
        </p:spPr>
        <p:txBody>
          <a:bodyPr anchor="t">
            <a:normAutofit/>
          </a:bodyPr>
          <a:lstStyle/>
          <a:p>
            <a:br>
              <a:rPr lang="cs-CZ" sz="3200" b="1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000" b="1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Matouš 18:20</a:t>
            </a:r>
            <a:r>
              <a:rPr lang="cs-CZ" sz="60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Neboť kde jsou dva nebo tři shromážděni v mé jméno, tam jsem já uprostřed nich.“</a:t>
            </a:r>
            <a:br>
              <a:rPr lang="cs-CZ" sz="60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8000" dirty="0">
              <a:latin typeface="Century" panose="020406040505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40579B6-5923-6A05-95CA-BCC11FCDB629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7113375-2660-CAE0-9159-4158104AD3F7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974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F98D1-2F1E-B5DA-59CE-2F10E1D96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644FB4DA-EFB3-71F3-840B-D91E8A22C316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012FCA1-7052-3439-58EB-0DE3C679B76B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200" b="1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Janův 4:20</a:t>
            </a:r>
            <a:r>
              <a:rPr lang="cs-CZ" sz="42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Řekne-li někdo: ‚Miluji Boha,‘ a přitom nenávidí svého bratra, je lhář. Vždyť kdo nemiluje svého bratra, kterého viděl, nemůže milovat Boha, kterého neviděl.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2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A toto přikázání máme od něho, aby ten, kdo miluje Boha, miloval také svého bratra.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D5466C0-C8A3-5E5C-E121-623737A18F8C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23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675D8-226E-A62F-9795-332B1BB63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758F823-DB10-1661-4C5B-6715B91459F7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0C49DB8-E7D5-5369-A013-DB0C7CE5CED2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Církev bez vztahu s Bohem</a:t>
            </a:r>
          </a:p>
          <a:p>
            <a:endParaRPr lang="cs-CZ" sz="6000" dirty="0">
              <a:latin typeface="Century" panose="020406040505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2ECDFED-2344-160A-19DD-262B81ABBD7A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343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459D7-A02D-A90A-E4B9-FDFF33905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72652A3B-E6A7-5416-10F2-0BA651F31CA8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6E069A3-5FFE-A4BB-FC79-EE3A3E5D8312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Církev bez vztahu s Bohem</a:t>
            </a:r>
          </a:p>
          <a:p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tradice, zvyk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1543AC7-CB7F-F19A-8788-889108830B76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390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76976-2BF4-385E-BAB0-F3B515235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087B740A-0C83-6A35-EDE0-08F39494F3D5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F8A112B-A84A-BDD8-8E8B-CFE5A6774B7F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Církev bez vztahu s Bohem</a:t>
            </a:r>
          </a:p>
          <a:p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tradice, zvyk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společenská událost, kultura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E828BDB-5137-CB9A-9D89-8C16A4570842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167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0C86D-A352-DB26-0447-2E155C09E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851456F-9D27-6D86-0145-2B5226AFFB97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2516DD0-100C-EF46-2919-B54495FF3B23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Církev bez vztahu s Bohem</a:t>
            </a:r>
          </a:p>
          <a:p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tradice, zvyk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společenská událost, kultura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zdravotní procházka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24DDCCF-4341-B6D9-9D25-58952708B215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852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84E9A-7009-6633-C882-002281281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40A34FF-B81B-590F-3793-CE2B1A21E089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0007F69-8E6E-2701-9C0E-C936AE206D8E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Církev bez vztahu s Bohem</a:t>
            </a:r>
          </a:p>
          <a:p>
            <a:r>
              <a:rPr lang="cs-CZ" sz="6000" dirty="0">
                <a:latin typeface="Century" panose="02040604050505020304" pitchFamily="18" charset="0"/>
              </a:rPr>
              <a:t>Církev bez vztahů s lidmi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9753E03-2029-1FCA-FF6B-753595F7DBA2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0F8C8-9A17-BA41-1627-6680439A9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3244073-55FA-5F7E-B321-5BFEDF2CF63C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8098EA3-0CE8-850F-922B-1C20C7C7F54F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Církev bez vztahu s Bohem</a:t>
            </a:r>
          </a:p>
          <a:p>
            <a:r>
              <a:rPr lang="cs-CZ" sz="6000" dirty="0">
                <a:latin typeface="Century" panose="02040604050505020304" pitchFamily="18" charset="0"/>
              </a:rPr>
              <a:t>Církev bez vztahů s lidmi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459F20C-048A-7CD0-CEED-7F03F71439BF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870B3D6-4F09-95C6-5555-D5D66D40BA24}"/>
              </a:ext>
            </a:extLst>
          </p:cNvPr>
          <p:cNvCxnSpPr>
            <a:cxnSpLocks/>
          </p:cNvCxnSpPr>
          <p:nvPr/>
        </p:nvCxnSpPr>
        <p:spPr>
          <a:xfrm>
            <a:off x="521110" y="953729"/>
            <a:ext cx="9606116" cy="2546555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4436537C-EE98-1EF0-F9E5-7371C85CE3CE}"/>
              </a:ext>
            </a:extLst>
          </p:cNvPr>
          <p:cNvCxnSpPr>
            <a:cxnSpLocks/>
          </p:cNvCxnSpPr>
          <p:nvPr/>
        </p:nvCxnSpPr>
        <p:spPr>
          <a:xfrm flipV="1">
            <a:off x="521110" y="996932"/>
            <a:ext cx="9753600" cy="243206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646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5C500-839B-F571-A014-F72EC59E51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94FE5-EB89-715B-F9E5-E937DBCE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297"/>
            <a:ext cx="10515600" cy="6351638"/>
          </a:xfrm>
        </p:spPr>
        <p:txBody>
          <a:bodyPr anchor="t">
            <a:normAutofit/>
          </a:bodyPr>
          <a:lstStyle/>
          <a:p>
            <a:r>
              <a:rPr lang="cs-CZ" sz="6000" dirty="0">
                <a:latin typeface="Century" panose="02040604050505020304" pitchFamily="18" charset="0"/>
              </a:rPr>
              <a:t>Vztah k Bohu</a:t>
            </a:r>
            <a:br>
              <a:rPr lang="cs-CZ" sz="6000" dirty="0">
                <a:latin typeface="Century" panose="02040604050505020304" pitchFamily="18" charset="0"/>
              </a:rPr>
            </a:br>
            <a:br>
              <a:rPr lang="cs-CZ" sz="6000" dirty="0">
                <a:latin typeface="Century" panose="02040604050505020304" pitchFamily="18" charset="0"/>
              </a:rPr>
            </a:br>
            <a:br>
              <a:rPr lang="cs-CZ" sz="6000" dirty="0">
                <a:latin typeface="Century" panose="02040604050505020304" pitchFamily="18" charset="0"/>
              </a:rPr>
            </a:br>
            <a:br>
              <a:rPr lang="cs-CZ" sz="6000" dirty="0">
                <a:latin typeface="Century" panose="02040604050505020304" pitchFamily="18" charset="0"/>
              </a:rPr>
            </a:br>
            <a:br>
              <a:rPr lang="cs-CZ" sz="6000" dirty="0">
                <a:latin typeface="Century" panose="02040604050505020304" pitchFamily="18" charset="0"/>
              </a:rPr>
            </a:br>
            <a:r>
              <a:rPr lang="cs-CZ" sz="6000" dirty="0">
                <a:latin typeface="Century" panose="02040604050505020304" pitchFamily="18" charset="0"/>
              </a:rPr>
              <a:t>Vztah k lidem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96E665B-0ADF-726D-8010-5086CB9F91CD}"/>
              </a:ext>
            </a:extLst>
          </p:cNvPr>
          <p:cNvSpPr/>
          <p:nvPr/>
        </p:nvSpPr>
        <p:spPr>
          <a:xfrm rot="5400000">
            <a:off x="4476097" y="3295780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CB31B39-4226-D973-5A32-BD25630D99A0}"/>
              </a:ext>
            </a:extLst>
          </p:cNvPr>
          <p:cNvSpPr/>
          <p:nvPr/>
        </p:nvSpPr>
        <p:spPr>
          <a:xfrm>
            <a:off x="0" y="268629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67CAC2DF-C098-5A25-6CE4-C67D5B64B9E3}"/>
              </a:ext>
            </a:extLst>
          </p:cNvPr>
          <p:cNvCxnSpPr>
            <a:cxnSpLocks/>
          </p:cNvCxnSpPr>
          <p:nvPr/>
        </p:nvCxnSpPr>
        <p:spPr>
          <a:xfrm>
            <a:off x="6096000" y="973394"/>
            <a:ext cx="1347019" cy="0"/>
          </a:xfrm>
          <a:prstGeom prst="straightConnector1">
            <a:avLst/>
          </a:prstGeom>
          <a:ln w="1270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6CE03C90-27C4-4C0D-4477-C0F447464500}"/>
              </a:ext>
            </a:extLst>
          </p:cNvPr>
          <p:cNvCxnSpPr>
            <a:cxnSpLocks/>
          </p:cNvCxnSpPr>
          <p:nvPr/>
        </p:nvCxnSpPr>
        <p:spPr>
          <a:xfrm flipV="1">
            <a:off x="2403986" y="3195484"/>
            <a:ext cx="0" cy="1130710"/>
          </a:xfrm>
          <a:prstGeom prst="straightConnector1">
            <a:avLst/>
          </a:prstGeom>
          <a:ln w="1270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2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4A543-F2C0-6D03-5F2B-3BC8885AA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413"/>
            <a:ext cx="10515600" cy="5889522"/>
          </a:xfrm>
        </p:spPr>
        <p:txBody>
          <a:bodyPr anchor="t">
            <a:normAutofit/>
          </a:bodyPr>
          <a:lstStyle/>
          <a:p>
            <a:br>
              <a:rPr lang="cs-CZ" sz="3200" b="1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000" b="1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Matouš 18:20</a:t>
            </a:r>
            <a:r>
              <a:rPr lang="cs-CZ" sz="60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Neboť kde jsou dva nebo tři shromážděni v mé jméno, tam jsem já uprostřed nich.“</a:t>
            </a:r>
            <a:br>
              <a:rPr lang="cs-CZ" sz="60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8000" dirty="0">
              <a:latin typeface="Century" panose="020406040505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EBC2B3-65A3-9E98-8251-240C09498F91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B0CBE73-C7D5-7C3D-ECD8-EAE67A12C830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13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500F75-008A-12EC-50C1-87B3217F5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CC77275-9B3A-2471-5B91-4CB933639CE5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396311F-1C97-2D90-D697-A1D63C3CE8F0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36CBE19-B1BC-EF49-924A-7BAEBE796BC5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175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0A7D70-F004-AA8F-E8E0-A14ECFD04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A75E534E-C534-0592-9037-6DF0768B431A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6870DC0-8F3A-C580-2670-6D50C03AA912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Boží lid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75063EE-CA1B-D8C8-FF21-013FAB40248C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44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1A1AE-3013-211B-65CF-F2E468135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1644B396-7ACB-3288-9232-574E405B9CD1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3D8F698-1B25-9EC3-EA3F-0397DFC27B9D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Boží lid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Svatí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3C9F7DE-1D7A-ECF5-67EC-6E57CE0B6419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792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2EFD2-E634-AD69-C15C-F9BA2B26A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FA63CB08-9C6A-FE2B-DC94-5BEB634A2443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EB9A75-EEAD-319B-5C5F-1922706A2CE7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Boží lid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Svatí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Věřící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4C42C70-3585-FB27-4292-0B886291FBA2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4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17FD3-52CC-384C-01DB-CD78BA6CC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ADF8D0D9-DA19-2AD7-C004-5FAD30FBE5D5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11744FB-6DB0-6A8E-416A-441F107282E8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Boží lid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Svatí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Věřící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Bratři, sestry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0650C15-F017-B8BF-7328-58F83821B1C3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38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6C979-E9DD-C67D-F3C3-FE5AF689A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972CC94-D0EB-5DA9-8F37-A3D74CB964B7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5FB7664-65A7-3F27-68A2-179B904FCCFA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Ekklésia, </a:t>
            </a:r>
            <a:r>
              <a:rPr lang="cs-CZ" sz="6000" dirty="0" err="1">
                <a:latin typeface="Century" panose="02040604050505020304" pitchFamily="18" charset="0"/>
              </a:rPr>
              <a:t>Kyriaké</a:t>
            </a:r>
            <a:endParaRPr lang="cs-CZ" sz="6000" dirty="0">
              <a:latin typeface="Century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Boží lid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Svatí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Věřící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Bratři, sestry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6000" dirty="0">
                <a:latin typeface="Century" panose="02040604050505020304" pitchFamily="18" charset="0"/>
              </a:rPr>
              <a:t>Učedníci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909391B-E481-0267-7E2B-337A83CD04D3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718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D1F44-B4EF-A092-50C3-A3592CD80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C7C70819-B4ED-CA6C-1F5C-84AC4F74271C}"/>
              </a:ext>
            </a:extLst>
          </p:cNvPr>
          <p:cNvSpPr/>
          <p:nvPr/>
        </p:nvSpPr>
        <p:spPr>
          <a:xfrm rot="5400000">
            <a:off x="8206993" y="3295782"/>
            <a:ext cx="6843328" cy="28111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637E13-0EFC-B415-E097-7E3C61C91669}"/>
              </a:ext>
            </a:extLst>
          </p:cNvPr>
          <p:cNvSpPr txBox="1"/>
          <p:nvPr/>
        </p:nvSpPr>
        <p:spPr>
          <a:xfrm>
            <a:off x="285135" y="1248697"/>
            <a:ext cx="11061291" cy="54667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400" b="1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13:34</a:t>
            </a:r>
            <a:r>
              <a:rPr lang="cs-CZ" sz="44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Dávám vám nové přikázání, abyste se navzájem milovali; jako já miluji vás, abyste se i vy navzájem milovali.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400" dirty="0">
                <a:effectLst/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35 Podle toho všichni poznají, že jste moji učedníci, budete-li mít lásku jedni k druhým.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53CF040-67BA-6DC1-F0BA-7D8C13A2BBAD}"/>
              </a:ext>
            </a:extLst>
          </p:cNvPr>
          <p:cNvSpPr/>
          <p:nvPr/>
        </p:nvSpPr>
        <p:spPr>
          <a:xfrm>
            <a:off x="0" y="424873"/>
            <a:ext cx="12192000" cy="27709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158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0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265</Words>
  <Application>Microsoft Office PowerPoint</Application>
  <PresentationFormat>Širokoúhlá obrazovka</PresentationFormat>
  <Paragraphs>52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Century</vt:lpstr>
      <vt:lpstr>Motiv Office</vt:lpstr>
      <vt:lpstr>Dvě dimenze církve</vt:lpstr>
      <vt:lpstr> Matouš 18:20 Neboť kde jsou dva nebo tři shromážděni v mé jméno, tam jsem já uprostřed nich.“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Matouš 18:20 Neboť kde jsou dva nebo tři shromážděni v mé jméno, tam jsem já uprostřed nich.“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Vztah k Bohu     Vztah k lidem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Dva rozměry církve</dc:title>
  <dc:creator>Tomáš Pohanka</dc:creator>
  <cp:lastModifiedBy>Tomáš Pohanka</cp:lastModifiedBy>
  <cp:revision>5</cp:revision>
  <dcterms:created xsi:type="dcterms:W3CDTF">2024-03-07T18:18:48Z</dcterms:created>
  <dcterms:modified xsi:type="dcterms:W3CDTF">2024-03-09T22:32:31Z</dcterms:modified>
</cp:coreProperties>
</file>