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5" r:id="rId5"/>
    <p:sldId id="269" r:id="rId6"/>
    <p:sldId id="268" r:id="rId7"/>
    <p:sldId id="267" r:id="rId8"/>
    <p:sldId id="266" r:id="rId9"/>
    <p:sldId id="271" r:id="rId10"/>
    <p:sldId id="270" r:id="rId11"/>
    <p:sldId id="274" r:id="rId12"/>
    <p:sldId id="273" r:id="rId13"/>
    <p:sldId id="275" r:id="rId14"/>
    <p:sldId id="278" r:id="rId15"/>
    <p:sldId id="279" r:id="rId16"/>
    <p:sldId id="280" r:id="rId17"/>
    <p:sldId id="283" r:id="rId18"/>
    <p:sldId id="284" r:id="rId19"/>
    <p:sldId id="262" r:id="rId2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F6FA1D-BD20-56A0-CFD7-61DCAEF9EE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F4EF3DC-B32B-D8E1-9F1D-173B37A75D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4C28665-F64C-A68F-6843-6F7E3CC691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78247-0288-45D4-82F0-78D02D64C41E}" type="datetimeFigureOut">
              <a:rPr lang="cs-CZ" smtClean="0"/>
              <a:t>09.03.2024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DBAB53B-0CB0-78DC-1257-C86F80AF9A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B26F439-AB05-8952-34D1-10DA9157BE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B224D-079E-4875-A30F-FCFC399F4D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2824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2915B42-719D-1BF1-9BDF-6B2E97FDFC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2DC7D75-A015-1F2A-A9EE-B6CCFF8FCC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EEC633A-2D10-C07B-938B-98D0CA2DD4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78247-0288-45D4-82F0-78D02D64C41E}" type="datetimeFigureOut">
              <a:rPr lang="cs-CZ" smtClean="0"/>
              <a:t>09.03.2024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89711EE-81F0-53C8-B9DA-5F73BD1526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5C31481-BD51-8D7D-5FF2-9170D4AFE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B224D-079E-4875-A30F-FCFC399F4D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5984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4DAEFA8C-59D8-E13C-139F-82F5BAF1C3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CDC14EB-F49C-3E69-34D3-85B7419A33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F13A503-D77B-7222-91CF-D43C4EAEC5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78247-0288-45D4-82F0-78D02D64C41E}" type="datetimeFigureOut">
              <a:rPr lang="cs-CZ" smtClean="0"/>
              <a:t>09.03.2024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DE85BDD-9F74-1A31-7987-3B37CC2187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06AE46B-D96A-C1C2-8318-15C78F7FE3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B224D-079E-4875-A30F-FCFC399F4D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038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7FDDC55-C856-A5AE-0D36-DED2F448EA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B9A3890-5684-4A1C-FEA7-95D7C1CCB4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110461C-D31F-7FE4-8C39-3B7A92D397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78247-0288-45D4-82F0-78D02D64C41E}" type="datetimeFigureOut">
              <a:rPr lang="cs-CZ" smtClean="0"/>
              <a:t>09.03.2024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036135B-167C-9E7A-2DE5-3077890407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8EEFB28-B9B4-2669-BD8F-1FF9AB130D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B224D-079E-4875-A30F-FCFC399F4D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9068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9FCEBD-F0C7-A8AC-8779-AA70BEEA5F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A611C5D-FD95-3173-11CC-94673E303F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FCF4CB7-E689-E7DC-F0EA-9C5C816579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78247-0288-45D4-82F0-78D02D64C41E}" type="datetimeFigureOut">
              <a:rPr lang="cs-CZ" smtClean="0"/>
              <a:t>09.03.2024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7F03CFC-47DA-1C76-394F-30ED178B8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1A3F909-2802-B440-9C3C-88E38E8A8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B224D-079E-4875-A30F-FCFC399F4D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6318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0633BF-7590-3CF5-BA12-09E4D87837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D30320D-B42E-0EB0-1844-B7EA5B65CA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886FA6F-5213-F3D3-5614-29C81641E5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7D450EA-65E0-015A-F79B-A3EEDF51FB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78247-0288-45D4-82F0-78D02D64C41E}" type="datetimeFigureOut">
              <a:rPr lang="cs-CZ" smtClean="0"/>
              <a:t>09.03.2024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58CAEF4-C4E3-284B-FE34-A4310C2CB1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2786146-0841-1E46-9605-B10C1448E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B224D-079E-4875-A30F-FCFC399F4D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0275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7032791-A64E-599D-729E-9DB1C2E756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F5A83FA-8A16-D550-25A1-9E8CAC8D67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839DA91-FED0-69A7-4363-A8BDC8A92E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1B79B3E6-A8DB-334A-C2E7-31C6351C2F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26D61FC2-E64A-494D-764E-34D0542284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31820DF6-964D-2781-D23B-C377128E45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78247-0288-45D4-82F0-78D02D64C41E}" type="datetimeFigureOut">
              <a:rPr lang="cs-CZ" smtClean="0"/>
              <a:t>09.03.2024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764D8E33-C362-8AB6-BA0B-B6540EF7F1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D3ED819F-DE72-3A7C-B42A-B0BE1544F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B224D-079E-4875-A30F-FCFC399F4D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8600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C93394-B80F-EC2D-A1D5-A9E593591E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C65EED60-3801-5813-0CA7-F3A9A30F4C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78247-0288-45D4-82F0-78D02D64C41E}" type="datetimeFigureOut">
              <a:rPr lang="cs-CZ" smtClean="0"/>
              <a:t>09.03.2024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24CE701-1BAD-848F-7235-7A417A331F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2D05D1E-66B0-13AE-20EA-37203D614F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B224D-079E-4875-A30F-FCFC399F4D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6391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EE8711AC-C779-5D38-7D72-1195FA6197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78247-0288-45D4-82F0-78D02D64C41E}" type="datetimeFigureOut">
              <a:rPr lang="cs-CZ" smtClean="0"/>
              <a:t>09.03.2024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E692CEFF-BE49-A216-FB6D-623FE42CAC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BDD6AF7-6CC4-B5C4-9111-A551574EA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B224D-079E-4875-A30F-FCFC399F4D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7032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352794-961E-84CA-D2F2-7A09BC00B0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EC0D96C-FB8A-F96A-F9EE-D0EC9FD7F1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520FB308-0716-FAEF-B618-07BFC60B85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2C92701-A5DB-F56B-E122-9C72274505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78247-0288-45D4-82F0-78D02D64C41E}" type="datetimeFigureOut">
              <a:rPr lang="cs-CZ" smtClean="0"/>
              <a:t>09.03.2024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BFC48BC-818C-4CF8-DDB5-C675F4406C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6F41A1A-FB95-D826-72ED-F786C504A1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B224D-079E-4875-A30F-FCFC399F4D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2832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0F9391C-3CFD-BBA2-C1AF-46ED9B04A6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70DFE8D6-9633-0F8F-F692-E491707733D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F130A6F-D692-8B04-887F-534FA84193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C44B71E-122B-BA25-7006-723D4A00D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78247-0288-45D4-82F0-78D02D64C41E}" type="datetimeFigureOut">
              <a:rPr lang="cs-CZ" smtClean="0"/>
              <a:t>09.03.2024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57237B6-7CBA-B44F-982B-7ACD02D56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7CF556B-C967-D605-FBE9-AC785DF21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B224D-079E-4875-A30F-FCFC399F4D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0691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BE4ADEC3-D486-5A55-F9A8-BB8BB7793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EBB5E8A-37D0-F035-DD98-1E9CE28659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184F94E-50AE-EA57-0C93-19CDE136A1C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78247-0288-45D4-82F0-78D02D64C41E}" type="datetimeFigureOut">
              <a:rPr lang="cs-CZ" smtClean="0"/>
              <a:t>09.03.2024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AC2C33F-B5C2-9D61-FD9F-807F24FBE6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344B931-2145-DC82-223C-DFDC64AA96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AB224D-079E-4875-A30F-FCFC399F4D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3766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DF1A90-C751-1346-A527-6AB25530C90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>
                <a:latin typeface="Century" panose="02040604050505020304" pitchFamily="18" charset="0"/>
              </a:rPr>
              <a:t>Dvě dimenze </a:t>
            </a:r>
            <a:r>
              <a:rPr lang="cs-CZ" dirty="0">
                <a:latin typeface="Century" panose="02040604050505020304" pitchFamily="18" charset="0"/>
              </a:rPr>
              <a:t>církve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0CE81CD-253F-AD2D-1E6D-E9178FB25B9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8DAA729E-8509-1060-9C51-A1F11931B092}"/>
              </a:ext>
            </a:extLst>
          </p:cNvPr>
          <p:cNvSpPr/>
          <p:nvPr/>
        </p:nvSpPr>
        <p:spPr>
          <a:xfrm rot="5400000">
            <a:off x="8206993" y="3295782"/>
            <a:ext cx="6843328" cy="281112"/>
          </a:xfrm>
          <a:prstGeom prst="rect">
            <a:avLst/>
          </a:prstGeom>
          <a:solidFill>
            <a:schemeClr val="accent4">
              <a:lumMod val="50000"/>
            </a:schemeClr>
          </a:solidFill>
          <a:ln w="158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5E5D0F7D-F295-B17D-E387-1F1F2EB6D218}"/>
              </a:ext>
            </a:extLst>
          </p:cNvPr>
          <p:cNvSpPr/>
          <p:nvPr/>
        </p:nvSpPr>
        <p:spPr>
          <a:xfrm>
            <a:off x="0" y="424873"/>
            <a:ext cx="12192000" cy="277091"/>
          </a:xfrm>
          <a:prstGeom prst="rect">
            <a:avLst/>
          </a:prstGeom>
          <a:solidFill>
            <a:schemeClr val="accent4">
              <a:lumMod val="50000"/>
            </a:schemeClr>
          </a:solidFill>
          <a:ln w="158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65353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B957458-8E49-0971-48F8-6B848CE5E25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>
            <a:extLst>
              <a:ext uri="{FF2B5EF4-FFF2-40B4-BE49-F238E27FC236}">
                <a16:creationId xmlns:a16="http://schemas.microsoft.com/office/drawing/2014/main" id="{557F8B16-8481-2125-C589-AC781FE9B163}"/>
              </a:ext>
            </a:extLst>
          </p:cNvPr>
          <p:cNvSpPr/>
          <p:nvPr/>
        </p:nvSpPr>
        <p:spPr>
          <a:xfrm rot="5400000">
            <a:off x="8206993" y="3295782"/>
            <a:ext cx="6843328" cy="281112"/>
          </a:xfrm>
          <a:prstGeom prst="rect">
            <a:avLst/>
          </a:prstGeom>
          <a:solidFill>
            <a:schemeClr val="accent4">
              <a:lumMod val="50000"/>
            </a:schemeClr>
          </a:solidFill>
          <a:ln w="158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0B087E9F-0AC4-0A07-D022-AFEEEC3F581D}"/>
              </a:ext>
            </a:extLst>
          </p:cNvPr>
          <p:cNvSpPr txBox="1"/>
          <p:nvPr/>
        </p:nvSpPr>
        <p:spPr>
          <a:xfrm>
            <a:off x="285135" y="1248697"/>
            <a:ext cx="11061291" cy="546673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6000" dirty="0">
                <a:latin typeface="Century" panose="02040604050505020304" pitchFamily="18" charset="0"/>
              </a:rPr>
              <a:t>Ekklésia, </a:t>
            </a:r>
            <a:r>
              <a:rPr lang="cs-CZ" sz="6000" dirty="0" err="1">
                <a:latin typeface="Century" panose="02040604050505020304" pitchFamily="18" charset="0"/>
              </a:rPr>
              <a:t>Kyriaké</a:t>
            </a:r>
            <a:endParaRPr lang="cs-CZ" sz="6000" dirty="0">
              <a:latin typeface="Century" panose="020406040505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6000" dirty="0">
                <a:latin typeface="Century" panose="02040604050505020304" pitchFamily="18" charset="0"/>
              </a:rPr>
              <a:t>Boží lid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6000" dirty="0">
                <a:latin typeface="Century" panose="02040604050505020304" pitchFamily="18" charset="0"/>
              </a:rPr>
              <a:t>Svatí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6000" dirty="0">
                <a:latin typeface="Century" panose="02040604050505020304" pitchFamily="18" charset="0"/>
              </a:rPr>
              <a:t>Věřící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6000" dirty="0">
                <a:latin typeface="Century" panose="02040604050505020304" pitchFamily="18" charset="0"/>
              </a:rPr>
              <a:t>Bratři, sestry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6000" dirty="0">
                <a:latin typeface="Century" panose="02040604050505020304" pitchFamily="18" charset="0"/>
              </a:rPr>
              <a:t>Učedníci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F4B3D158-B989-B685-58C4-6F9E8D80A29E}"/>
              </a:ext>
            </a:extLst>
          </p:cNvPr>
          <p:cNvSpPr/>
          <p:nvPr/>
        </p:nvSpPr>
        <p:spPr>
          <a:xfrm>
            <a:off x="0" y="424873"/>
            <a:ext cx="12192000" cy="277091"/>
          </a:xfrm>
          <a:prstGeom prst="rect">
            <a:avLst/>
          </a:prstGeom>
          <a:solidFill>
            <a:schemeClr val="accent4">
              <a:lumMod val="50000"/>
            </a:schemeClr>
          </a:solidFill>
          <a:ln w="158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12736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907BE83-FC04-DE1D-408F-0FAB18DD84E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9274E1-B724-6151-EAA9-5FA94E64CD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96413"/>
            <a:ext cx="10515600" cy="5889522"/>
          </a:xfrm>
        </p:spPr>
        <p:txBody>
          <a:bodyPr anchor="t">
            <a:normAutofit/>
          </a:bodyPr>
          <a:lstStyle/>
          <a:p>
            <a:br>
              <a:rPr lang="cs-CZ" sz="3200" b="1" dirty="0">
                <a:effectLst/>
                <a:latin typeface="Century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6000" b="1" dirty="0">
                <a:effectLst/>
                <a:latin typeface="Century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Matouš 18:20</a:t>
            </a:r>
            <a:r>
              <a:rPr lang="cs-CZ" sz="6000" dirty="0">
                <a:effectLst/>
                <a:latin typeface="Century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Neboť kde jsou dva nebo tři shromážděni v mé jméno, tam jsem já uprostřed nich.“</a:t>
            </a:r>
            <a:br>
              <a:rPr lang="cs-CZ" sz="6000" dirty="0">
                <a:effectLst/>
                <a:latin typeface="Century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cs-CZ" sz="8000" dirty="0">
              <a:latin typeface="Century" panose="02040604050505020304" pitchFamily="18" charset="0"/>
            </a:endParaRP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040579B6-5923-6A05-95CA-BCC11FCDB629}"/>
              </a:ext>
            </a:extLst>
          </p:cNvPr>
          <p:cNvSpPr/>
          <p:nvPr/>
        </p:nvSpPr>
        <p:spPr>
          <a:xfrm rot="5400000">
            <a:off x="8206993" y="3295782"/>
            <a:ext cx="6843328" cy="281112"/>
          </a:xfrm>
          <a:prstGeom prst="rect">
            <a:avLst/>
          </a:prstGeom>
          <a:solidFill>
            <a:schemeClr val="accent4">
              <a:lumMod val="50000"/>
            </a:schemeClr>
          </a:solidFill>
          <a:ln w="158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77113375-2660-CAE0-9159-4158104AD3F7}"/>
              </a:ext>
            </a:extLst>
          </p:cNvPr>
          <p:cNvSpPr/>
          <p:nvPr/>
        </p:nvSpPr>
        <p:spPr>
          <a:xfrm>
            <a:off x="0" y="424873"/>
            <a:ext cx="12192000" cy="277091"/>
          </a:xfrm>
          <a:prstGeom prst="rect">
            <a:avLst/>
          </a:prstGeom>
          <a:solidFill>
            <a:schemeClr val="accent4">
              <a:lumMod val="50000"/>
            </a:schemeClr>
          </a:solidFill>
          <a:ln w="158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49742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0EF98D1-2F1E-B5DA-59CE-2F10E1D96FA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>
            <a:extLst>
              <a:ext uri="{FF2B5EF4-FFF2-40B4-BE49-F238E27FC236}">
                <a16:creationId xmlns:a16="http://schemas.microsoft.com/office/drawing/2014/main" id="{644FB4DA-EFB3-71F3-840B-D91E8A22C316}"/>
              </a:ext>
            </a:extLst>
          </p:cNvPr>
          <p:cNvSpPr/>
          <p:nvPr/>
        </p:nvSpPr>
        <p:spPr>
          <a:xfrm rot="5400000">
            <a:off x="8206993" y="3295782"/>
            <a:ext cx="6843328" cy="281112"/>
          </a:xfrm>
          <a:prstGeom prst="rect">
            <a:avLst/>
          </a:prstGeom>
          <a:solidFill>
            <a:schemeClr val="accent4">
              <a:lumMod val="50000"/>
            </a:schemeClr>
          </a:solidFill>
          <a:ln w="158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2012FCA1-7052-3439-58EB-0DE3C679B76B}"/>
              </a:ext>
            </a:extLst>
          </p:cNvPr>
          <p:cNvSpPr txBox="1"/>
          <p:nvPr/>
        </p:nvSpPr>
        <p:spPr>
          <a:xfrm>
            <a:off x="285135" y="1248697"/>
            <a:ext cx="11061291" cy="546673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4200" b="1" dirty="0">
                <a:effectLst/>
                <a:latin typeface="Century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 Janův 4:20</a:t>
            </a:r>
            <a:r>
              <a:rPr lang="cs-CZ" sz="4200" dirty="0">
                <a:effectLst/>
                <a:latin typeface="Century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Řekne-li někdo: ‚Miluji Boha,‘ a přitom nenávidí svého bratra, je lhář. Vždyť kdo nemiluje svého bratra, kterého viděl, nemůže milovat Boha, kterého neviděl.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4200" dirty="0">
                <a:effectLst/>
                <a:latin typeface="Century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21 A toto přikázání máme od něho, aby ten, kdo miluje Boha, miloval také svého bratra.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2D5466C0-C8A3-5E5C-E121-623737A18F8C}"/>
              </a:ext>
            </a:extLst>
          </p:cNvPr>
          <p:cNvSpPr/>
          <p:nvPr/>
        </p:nvSpPr>
        <p:spPr>
          <a:xfrm>
            <a:off x="0" y="424873"/>
            <a:ext cx="12192000" cy="277091"/>
          </a:xfrm>
          <a:prstGeom prst="rect">
            <a:avLst/>
          </a:prstGeom>
          <a:solidFill>
            <a:schemeClr val="accent4">
              <a:lumMod val="50000"/>
            </a:schemeClr>
          </a:solidFill>
          <a:ln w="158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8230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3A675D8-226E-A62F-9795-332B1BB633B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>
            <a:extLst>
              <a:ext uri="{FF2B5EF4-FFF2-40B4-BE49-F238E27FC236}">
                <a16:creationId xmlns:a16="http://schemas.microsoft.com/office/drawing/2014/main" id="{9758F823-DB10-1661-4C5B-6715B91459F7}"/>
              </a:ext>
            </a:extLst>
          </p:cNvPr>
          <p:cNvSpPr/>
          <p:nvPr/>
        </p:nvSpPr>
        <p:spPr>
          <a:xfrm rot="5400000">
            <a:off x="8206993" y="3295782"/>
            <a:ext cx="6843328" cy="281112"/>
          </a:xfrm>
          <a:prstGeom prst="rect">
            <a:avLst/>
          </a:prstGeom>
          <a:solidFill>
            <a:schemeClr val="accent4">
              <a:lumMod val="50000"/>
            </a:schemeClr>
          </a:solidFill>
          <a:ln w="158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40C49DB8-E7D5-5369-A013-DB0C7CE5CED2}"/>
              </a:ext>
            </a:extLst>
          </p:cNvPr>
          <p:cNvSpPr txBox="1"/>
          <p:nvPr/>
        </p:nvSpPr>
        <p:spPr>
          <a:xfrm>
            <a:off x="285135" y="1248697"/>
            <a:ext cx="11061291" cy="546673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cs-CZ" sz="6000" dirty="0">
                <a:latin typeface="Century" panose="02040604050505020304" pitchFamily="18" charset="0"/>
              </a:rPr>
              <a:t>Církev bez vztahu s Bohem</a:t>
            </a:r>
          </a:p>
          <a:p>
            <a:endParaRPr lang="cs-CZ" sz="6000" dirty="0">
              <a:latin typeface="Century" panose="02040604050505020304" pitchFamily="18" charset="0"/>
            </a:endParaRP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62ECDFED-2344-160A-19DD-262B81ABBD7A}"/>
              </a:ext>
            </a:extLst>
          </p:cNvPr>
          <p:cNvSpPr/>
          <p:nvPr/>
        </p:nvSpPr>
        <p:spPr>
          <a:xfrm>
            <a:off x="0" y="424873"/>
            <a:ext cx="12192000" cy="277091"/>
          </a:xfrm>
          <a:prstGeom prst="rect">
            <a:avLst/>
          </a:prstGeom>
          <a:solidFill>
            <a:schemeClr val="accent4">
              <a:lumMod val="50000"/>
            </a:schemeClr>
          </a:solidFill>
          <a:ln w="158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03432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60459D7-A02D-A90A-E4B9-FDFF33905B1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>
            <a:extLst>
              <a:ext uri="{FF2B5EF4-FFF2-40B4-BE49-F238E27FC236}">
                <a16:creationId xmlns:a16="http://schemas.microsoft.com/office/drawing/2014/main" id="{72652A3B-E6A7-5416-10F2-0BA651F31CA8}"/>
              </a:ext>
            </a:extLst>
          </p:cNvPr>
          <p:cNvSpPr/>
          <p:nvPr/>
        </p:nvSpPr>
        <p:spPr>
          <a:xfrm rot="5400000">
            <a:off x="8206993" y="3295782"/>
            <a:ext cx="6843328" cy="281112"/>
          </a:xfrm>
          <a:prstGeom prst="rect">
            <a:avLst/>
          </a:prstGeom>
          <a:solidFill>
            <a:schemeClr val="accent4">
              <a:lumMod val="50000"/>
            </a:schemeClr>
          </a:solidFill>
          <a:ln w="158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66E069A3-5FFE-A4BB-FC79-EE3A3E5D8312}"/>
              </a:ext>
            </a:extLst>
          </p:cNvPr>
          <p:cNvSpPr txBox="1"/>
          <p:nvPr/>
        </p:nvSpPr>
        <p:spPr>
          <a:xfrm>
            <a:off x="285135" y="1248697"/>
            <a:ext cx="11061291" cy="546673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cs-CZ" sz="6000" dirty="0">
                <a:latin typeface="Century" panose="02040604050505020304" pitchFamily="18" charset="0"/>
              </a:rPr>
              <a:t>Církev bez vztahu s Bohem</a:t>
            </a:r>
          </a:p>
          <a:p>
            <a:endParaRPr lang="cs-CZ" sz="6000" dirty="0">
              <a:latin typeface="Century" panose="020406040505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6000" dirty="0">
                <a:latin typeface="Century" panose="02040604050505020304" pitchFamily="18" charset="0"/>
              </a:rPr>
              <a:t>tradice, zvyk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A1543AC7-CB7F-F19A-8788-889108830B76}"/>
              </a:ext>
            </a:extLst>
          </p:cNvPr>
          <p:cNvSpPr/>
          <p:nvPr/>
        </p:nvSpPr>
        <p:spPr>
          <a:xfrm>
            <a:off x="0" y="424873"/>
            <a:ext cx="12192000" cy="277091"/>
          </a:xfrm>
          <a:prstGeom prst="rect">
            <a:avLst/>
          </a:prstGeom>
          <a:solidFill>
            <a:schemeClr val="accent4">
              <a:lumMod val="50000"/>
            </a:schemeClr>
          </a:solidFill>
          <a:ln w="158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13904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2176976-2BF4-385E-BAB0-F3B51523517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>
            <a:extLst>
              <a:ext uri="{FF2B5EF4-FFF2-40B4-BE49-F238E27FC236}">
                <a16:creationId xmlns:a16="http://schemas.microsoft.com/office/drawing/2014/main" id="{087B740A-0C83-6A35-EDE0-08F39494F3D5}"/>
              </a:ext>
            </a:extLst>
          </p:cNvPr>
          <p:cNvSpPr/>
          <p:nvPr/>
        </p:nvSpPr>
        <p:spPr>
          <a:xfrm rot="5400000">
            <a:off x="8206993" y="3295782"/>
            <a:ext cx="6843328" cy="281112"/>
          </a:xfrm>
          <a:prstGeom prst="rect">
            <a:avLst/>
          </a:prstGeom>
          <a:solidFill>
            <a:schemeClr val="accent4">
              <a:lumMod val="50000"/>
            </a:schemeClr>
          </a:solidFill>
          <a:ln w="158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4F8A112B-A84A-BDD8-8E8B-CFE5A6774B7F}"/>
              </a:ext>
            </a:extLst>
          </p:cNvPr>
          <p:cNvSpPr txBox="1"/>
          <p:nvPr/>
        </p:nvSpPr>
        <p:spPr>
          <a:xfrm>
            <a:off x="285135" y="1248697"/>
            <a:ext cx="11061291" cy="546673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cs-CZ" sz="6000" dirty="0">
                <a:latin typeface="Century" panose="02040604050505020304" pitchFamily="18" charset="0"/>
              </a:rPr>
              <a:t>Církev bez vztahu s Bohem</a:t>
            </a:r>
          </a:p>
          <a:p>
            <a:endParaRPr lang="cs-CZ" sz="6000" dirty="0">
              <a:latin typeface="Century" panose="020406040505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6000" dirty="0">
                <a:latin typeface="Century" panose="02040604050505020304" pitchFamily="18" charset="0"/>
              </a:rPr>
              <a:t>tradice, zvyk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6000" dirty="0">
                <a:latin typeface="Century" panose="02040604050505020304" pitchFamily="18" charset="0"/>
              </a:rPr>
              <a:t>společenská událost, kultura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5E828BDB-5137-CB9A-9D89-8C16A4570842}"/>
              </a:ext>
            </a:extLst>
          </p:cNvPr>
          <p:cNvSpPr/>
          <p:nvPr/>
        </p:nvSpPr>
        <p:spPr>
          <a:xfrm>
            <a:off x="0" y="424873"/>
            <a:ext cx="12192000" cy="277091"/>
          </a:xfrm>
          <a:prstGeom prst="rect">
            <a:avLst/>
          </a:prstGeom>
          <a:solidFill>
            <a:schemeClr val="accent4">
              <a:lumMod val="50000"/>
            </a:schemeClr>
          </a:solidFill>
          <a:ln w="158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51670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A00C86D-A352-DB26-0447-2E155C09E90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>
            <a:extLst>
              <a:ext uri="{FF2B5EF4-FFF2-40B4-BE49-F238E27FC236}">
                <a16:creationId xmlns:a16="http://schemas.microsoft.com/office/drawing/2014/main" id="{9851456F-9D27-6D86-0145-2B5226AFFB97}"/>
              </a:ext>
            </a:extLst>
          </p:cNvPr>
          <p:cNvSpPr/>
          <p:nvPr/>
        </p:nvSpPr>
        <p:spPr>
          <a:xfrm rot="5400000">
            <a:off x="8206993" y="3295782"/>
            <a:ext cx="6843328" cy="281112"/>
          </a:xfrm>
          <a:prstGeom prst="rect">
            <a:avLst/>
          </a:prstGeom>
          <a:solidFill>
            <a:schemeClr val="accent4">
              <a:lumMod val="50000"/>
            </a:schemeClr>
          </a:solidFill>
          <a:ln w="158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D2516DD0-100C-EF46-2919-B54495FF3B23}"/>
              </a:ext>
            </a:extLst>
          </p:cNvPr>
          <p:cNvSpPr txBox="1"/>
          <p:nvPr/>
        </p:nvSpPr>
        <p:spPr>
          <a:xfrm>
            <a:off x="285135" y="1248697"/>
            <a:ext cx="11061291" cy="546673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cs-CZ" sz="6000" dirty="0">
                <a:latin typeface="Century" panose="02040604050505020304" pitchFamily="18" charset="0"/>
              </a:rPr>
              <a:t>Církev bez vztahu s Bohem</a:t>
            </a:r>
          </a:p>
          <a:p>
            <a:endParaRPr lang="cs-CZ" sz="6000" dirty="0">
              <a:latin typeface="Century" panose="020406040505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6000" dirty="0">
                <a:latin typeface="Century" panose="02040604050505020304" pitchFamily="18" charset="0"/>
              </a:rPr>
              <a:t>tradice, zvyk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6000" dirty="0">
                <a:latin typeface="Century" panose="02040604050505020304" pitchFamily="18" charset="0"/>
              </a:rPr>
              <a:t>společenská událost, kultura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6000" dirty="0">
                <a:latin typeface="Century" panose="02040604050505020304" pitchFamily="18" charset="0"/>
              </a:rPr>
              <a:t>zdravotní procházka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724DDCCF-4341-B6D9-9D25-58952708B215}"/>
              </a:ext>
            </a:extLst>
          </p:cNvPr>
          <p:cNvSpPr/>
          <p:nvPr/>
        </p:nvSpPr>
        <p:spPr>
          <a:xfrm>
            <a:off x="0" y="424873"/>
            <a:ext cx="12192000" cy="277091"/>
          </a:xfrm>
          <a:prstGeom prst="rect">
            <a:avLst/>
          </a:prstGeom>
          <a:solidFill>
            <a:schemeClr val="accent4">
              <a:lumMod val="50000"/>
            </a:schemeClr>
          </a:solidFill>
          <a:ln w="158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38524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5284E9A-7009-6633-C882-0022812819E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>
            <a:extLst>
              <a:ext uri="{FF2B5EF4-FFF2-40B4-BE49-F238E27FC236}">
                <a16:creationId xmlns:a16="http://schemas.microsoft.com/office/drawing/2014/main" id="{E40A34FF-B81B-590F-3793-CE2B1A21E089}"/>
              </a:ext>
            </a:extLst>
          </p:cNvPr>
          <p:cNvSpPr/>
          <p:nvPr/>
        </p:nvSpPr>
        <p:spPr>
          <a:xfrm rot="5400000">
            <a:off x="8206993" y="3295782"/>
            <a:ext cx="6843328" cy="281112"/>
          </a:xfrm>
          <a:prstGeom prst="rect">
            <a:avLst/>
          </a:prstGeom>
          <a:solidFill>
            <a:schemeClr val="accent4">
              <a:lumMod val="50000"/>
            </a:schemeClr>
          </a:solidFill>
          <a:ln w="158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B0007F69-8E6E-2701-9C0E-C936AE206D8E}"/>
              </a:ext>
            </a:extLst>
          </p:cNvPr>
          <p:cNvSpPr txBox="1"/>
          <p:nvPr/>
        </p:nvSpPr>
        <p:spPr>
          <a:xfrm>
            <a:off x="285135" y="1248697"/>
            <a:ext cx="11061291" cy="546673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cs-CZ" sz="6000" dirty="0">
                <a:latin typeface="Century" panose="02040604050505020304" pitchFamily="18" charset="0"/>
              </a:rPr>
              <a:t>Církev bez vztahu s Bohem</a:t>
            </a:r>
          </a:p>
          <a:p>
            <a:r>
              <a:rPr lang="cs-CZ" sz="6000" dirty="0">
                <a:latin typeface="Century" panose="02040604050505020304" pitchFamily="18" charset="0"/>
              </a:rPr>
              <a:t>Církev bez vztahů s lidmi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79753E03-2029-1FCA-FF6B-753595F7DBA2}"/>
              </a:ext>
            </a:extLst>
          </p:cNvPr>
          <p:cNvSpPr/>
          <p:nvPr/>
        </p:nvSpPr>
        <p:spPr>
          <a:xfrm>
            <a:off x="0" y="424873"/>
            <a:ext cx="12192000" cy="277091"/>
          </a:xfrm>
          <a:prstGeom prst="rect">
            <a:avLst/>
          </a:prstGeom>
          <a:solidFill>
            <a:schemeClr val="accent4">
              <a:lumMod val="50000"/>
            </a:schemeClr>
          </a:solidFill>
          <a:ln w="158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235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FE0F8C8-9A17-BA41-1627-6680439A9AA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>
            <a:extLst>
              <a:ext uri="{FF2B5EF4-FFF2-40B4-BE49-F238E27FC236}">
                <a16:creationId xmlns:a16="http://schemas.microsoft.com/office/drawing/2014/main" id="{83244073-55FA-5F7E-B321-5BFEDF2CF63C}"/>
              </a:ext>
            </a:extLst>
          </p:cNvPr>
          <p:cNvSpPr/>
          <p:nvPr/>
        </p:nvSpPr>
        <p:spPr>
          <a:xfrm rot="5400000">
            <a:off x="8206993" y="3295782"/>
            <a:ext cx="6843328" cy="281112"/>
          </a:xfrm>
          <a:prstGeom prst="rect">
            <a:avLst/>
          </a:prstGeom>
          <a:solidFill>
            <a:schemeClr val="accent4">
              <a:lumMod val="50000"/>
            </a:schemeClr>
          </a:solidFill>
          <a:ln w="158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78098EA3-0CE8-850F-922B-1C20C7C7F54F}"/>
              </a:ext>
            </a:extLst>
          </p:cNvPr>
          <p:cNvSpPr txBox="1"/>
          <p:nvPr/>
        </p:nvSpPr>
        <p:spPr>
          <a:xfrm>
            <a:off x="285135" y="1248697"/>
            <a:ext cx="11061291" cy="546673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cs-CZ" sz="6000" dirty="0">
                <a:latin typeface="Century" panose="02040604050505020304" pitchFamily="18" charset="0"/>
              </a:rPr>
              <a:t>Církev bez vztahu s Bohem</a:t>
            </a:r>
          </a:p>
          <a:p>
            <a:r>
              <a:rPr lang="cs-CZ" sz="6000" dirty="0">
                <a:latin typeface="Century" panose="02040604050505020304" pitchFamily="18" charset="0"/>
              </a:rPr>
              <a:t>Církev bez vztahů s lidmi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B459F20C-048A-7CD0-CEED-7F03F71439BF}"/>
              </a:ext>
            </a:extLst>
          </p:cNvPr>
          <p:cNvSpPr/>
          <p:nvPr/>
        </p:nvSpPr>
        <p:spPr>
          <a:xfrm>
            <a:off x="0" y="424873"/>
            <a:ext cx="12192000" cy="277091"/>
          </a:xfrm>
          <a:prstGeom prst="rect">
            <a:avLst/>
          </a:prstGeom>
          <a:solidFill>
            <a:schemeClr val="accent4">
              <a:lumMod val="50000"/>
            </a:schemeClr>
          </a:solidFill>
          <a:ln w="158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6" name="Přímá spojnice 5">
            <a:extLst>
              <a:ext uri="{FF2B5EF4-FFF2-40B4-BE49-F238E27FC236}">
                <a16:creationId xmlns:a16="http://schemas.microsoft.com/office/drawing/2014/main" id="{0870B3D6-4F09-95C6-5555-D5D66D40BA24}"/>
              </a:ext>
            </a:extLst>
          </p:cNvPr>
          <p:cNvCxnSpPr>
            <a:cxnSpLocks/>
          </p:cNvCxnSpPr>
          <p:nvPr/>
        </p:nvCxnSpPr>
        <p:spPr>
          <a:xfrm>
            <a:off x="521110" y="953729"/>
            <a:ext cx="9606116" cy="2546555"/>
          </a:xfrm>
          <a:prstGeom prst="line">
            <a:avLst/>
          </a:prstGeom>
          <a:ln w="1270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>
            <a:extLst>
              <a:ext uri="{FF2B5EF4-FFF2-40B4-BE49-F238E27FC236}">
                <a16:creationId xmlns:a16="http://schemas.microsoft.com/office/drawing/2014/main" id="{4436537C-EE98-1EF0-F9E5-7371C85CE3CE}"/>
              </a:ext>
            </a:extLst>
          </p:cNvPr>
          <p:cNvCxnSpPr>
            <a:cxnSpLocks/>
          </p:cNvCxnSpPr>
          <p:nvPr/>
        </p:nvCxnSpPr>
        <p:spPr>
          <a:xfrm flipV="1">
            <a:off x="521110" y="996932"/>
            <a:ext cx="9753600" cy="2432068"/>
          </a:xfrm>
          <a:prstGeom prst="line">
            <a:avLst/>
          </a:prstGeom>
          <a:ln w="1270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86464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8A5C500-839B-F571-A014-F72EC59E511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C94FE5-EB89-715B-F9E5-E937DBCE1A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4297"/>
            <a:ext cx="10515600" cy="6351638"/>
          </a:xfrm>
        </p:spPr>
        <p:txBody>
          <a:bodyPr anchor="t">
            <a:normAutofit/>
          </a:bodyPr>
          <a:lstStyle/>
          <a:p>
            <a:r>
              <a:rPr lang="cs-CZ" sz="6000" dirty="0">
                <a:latin typeface="Century" panose="02040604050505020304" pitchFamily="18" charset="0"/>
              </a:rPr>
              <a:t>Vztah k Bohu</a:t>
            </a:r>
            <a:br>
              <a:rPr lang="cs-CZ" sz="6000" dirty="0">
                <a:latin typeface="Century" panose="02040604050505020304" pitchFamily="18" charset="0"/>
              </a:rPr>
            </a:br>
            <a:br>
              <a:rPr lang="cs-CZ" sz="6000" dirty="0">
                <a:latin typeface="Century" panose="02040604050505020304" pitchFamily="18" charset="0"/>
              </a:rPr>
            </a:br>
            <a:br>
              <a:rPr lang="cs-CZ" sz="6000" dirty="0">
                <a:latin typeface="Century" panose="02040604050505020304" pitchFamily="18" charset="0"/>
              </a:rPr>
            </a:br>
            <a:br>
              <a:rPr lang="cs-CZ" sz="6000" dirty="0">
                <a:latin typeface="Century" panose="02040604050505020304" pitchFamily="18" charset="0"/>
              </a:rPr>
            </a:br>
            <a:br>
              <a:rPr lang="cs-CZ" sz="6000" dirty="0">
                <a:latin typeface="Century" panose="02040604050505020304" pitchFamily="18" charset="0"/>
              </a:rPr>
            </a:br>
            <a:r>
              <a:rPr lang="cs-CZ" sz="6000" dirty="0">
                <a:latin typeface="Century" panose="02040604050505020304" pitchFamily="18" charset="0"/>
              </a:rPr>
              <a:t>Vztah k lidem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096E665B-0ADF-726D-8010-5086CB9F91CD}"/>
              </a:ext>
            </a:extLst>
          </p:cNvPr>
          <p:cNvSpPr/>
          <p:nvPr/>
        </p:nvSpPr>
        <p:spPr>
          <a:xfrm rot="5400000">
            <a:off x="4476097" y="3295780"/>
            <a:ext cx="6843328" cy="281112"/>
          </a:xfrm>
          <a:prstGeom prst="rect">
            <a:avLst/>
          </a:prstGeom>
          <a:solidFill>
            <a:schemeClr val="accent4">
              <a:lumMod val="50000"/>
            </a:schemeClr>
          </a:solidFill>
          <a:ln w="158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ECB31B39-4226-D973-5A32-BD25630D99A0}"/>
              </a:ext>
            </a:extLst>
          </p:cNvPr>
          <p:cNvSpPr/>
          <p:nvPr/>
        </p:nvSpPr>
        <p:spPr>
          <a:xfrm>
            <a:off x="0" y="2686293"/>
            <a:ext cx="12192000" cy="277091"/>
          </a:xfrm>
          <a:prstGeom prst="rect">
            <a:avLst/>
          </a:prstGeom>
          <a:solidFill>
            <a:schemeClr val="accent4">
              <a:lumMod val="50000"/>
            </a:schemeClr>
          </a:solidFill>
          <a:ln w="158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6" name="Přímá spojnice se šipkou 5">
            <a:extLst>
              <a:ext uri="{FF2B5EF4-FFF2-40B4-BE49-F238E27FC236}">
                <a16:creationId xmlns:a16="http://schemas.microsoft.com/office/drawing/2014/main" id="{67CAC2DF-C098-5A25-6CE4-C67D5B64B9E3}"/>
              </a:ext>
            </a:extLst>
          </p:cNvPr>
          <p:cNvCxnSpPr>
            <a:cxnSpLocks/>
          </p:cNvCxnSpPr>
          <p:nvPr/>
        </p:nvCxnSpPr>
        <p:spPr>
          <a:xfrm>
            <a:off x="6096000" y="973394"/>
            <a:ext cx="1347019" cy="0"/>
          </a:xfrm>
          <a:prstGeom prst="straightConnector1">
            <a:avLst/>
          </a:prstGeom>
          <a:ln w="1270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se šipkou 6">
            <a:extLst>
              <a:ext uri="{FF2B5EF4-FFF2-40B4-BE49-F238E27FC236}">
                <a16:creationId xmlns:a16="http://schemas.microsoft.com/office/drawing/2014/main" id="{6CE03C90-27C4-4C0D-4477-C0F447464500}"/>
              </a:ext>
            </a:extLst>
          </p:cNvPr>
          <p:cNvCxnSpPr>
            <a:cxnSpLocks/>
          </p:cNvCxnSpPr>
          <p:nvPr/>
        </p:nvCxnSpPr>
        <p:spPr>
          <a:xfrm flipV="1">
            <a:off x="2403986" y="3195484"/>
            <a:ext cx="0" cy="1130710"/>
          </a:xfrm>
          <a:prstGeom prst="straightConnector1">
            <a:avLst/>
          </a:prstGeom>
          <a:ln w="1270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4225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8B4A543-F2C0-6D03-5F2B-3BC8885AA1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96413"/>
            <a:ext cx="10515600" cy="5889522"/>
          </a:xfrm>
        </p:spPr>
        <p:txBody>
          <a:bodyPr anchor="t">
            <a:normAutofit/>
          </a:bodyPr>
          <a:lstStyle/>
          <a:p>
            <a:br>
              <a:rPr lang="cs-CZ" sz="3200" b="1" dirty="0">
                <a:effectLst/>
                <a:latin typeface="Century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6000" b="1" dirty="0">
                <a:effectLst/>
                <a:latin typeface="Century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Matouš 18:20</a:t>
            </a:r>
            <a:r>
              <a:rPr lang="cs-CZ" sz="6000" dirty="0">
                <a:effectLst/>
                <a:latin typeface="Century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Neboť kde jsou dva nebo tři shromážděni v mé jméno, tam jsem já uprostřed nich.“</a:t>
            </a:r>
            <a:br>
              <a:rPr lang="cs-CZ" sz="6000" dirty="0">
                <a:effectLst/>
                <a:latin typeface="Century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cs-CZ" sz="8000" dirty="0">
              <a:latin typeface="Century" panose="02040604050505020304" pitchFamily="18" charset="0"/>
            </a:endParaRP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B8EBC2B3-65A3-9E98-8251-240C09498F91}"/>
              </a:ext>
            </a:extLst>
          </p:cNvPr>
          <p:cNvSpPr/>
          <p:nvPr/>
        </p:nvSpPr>
        <p:spPr>
          <a:xfrm rot="5400000">
            <a:off x="8206993" y="3295782"/>
            <a:ext cx="6843328" cy="281112"/>
          </a:xfrm>
          <a:prstGeom prst="rect">
            <a:avLst/>
          </a:prstGeom>
          <a:solidFill>
            <a:schemeClr val="accent4">
              <a:lumMod val="50000"/>
            </a:schemeClr>
          </a:solidFill>
          <a:ln w="158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6B0CBE73-C7D5-7C3D-ECD8-EAE67A12C830}"/>
              </a:ext>
            </a:extLst>
          </p:cNvPr>
          <p:cNvSpPr/>
          <p:nvPr/>
        </p:nvSpPr>
        <p:spPr>
          <a:xfrm>
            <a:off x="0" y="424873"/>
            <a:ext cx="12192000" cy="277091"/>
          </a:xfrm>
          <a:prstGeom prst="rect">
            <a:avLst/>
          </a:prstGeom>
          <a:solidFill>
            <a:schemeClr val="accent4">
              <a:lumMod val="50000"/>
            </a:schemeClr>
          </a:solidFill>
          <a:ln w="158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91352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C500F75-008A-12EC-50C1-87B3217F5FE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>
            <a:extLst>
              <a:ext uri="{FF2B5EF4-FFF2-40B4-BE49-F238E27FC236}">
                <a16:creationId xmlns:a16="http://schemas.microsoft.com/office/drawing/2014/main" id="{BCC77275-9B3A-2471-5B91-4CB933639CE5}"/>
              </a:ext>
            </a:extLst>
          </p:cNvPr>
          <p:cNvSpPr/>
          <p:nvPr/>
        </p:nvSpPr>
        <p:spPr>
          <a:xfrm rot="5400000">
            <a:off x="8206993" y="3295782"/>
            <a:ext cx="6843328" cy="281112"/>
          </a:xfrm>
          <a:prstGeom prst="rect">
            <a:avLst/>
          </a:prstGeom>
          <a:solidFill>
            <a:schemeClr val="accent4">
              <a:lumMod val="50000"/>
            </a:schemeClr>
          </a:solidFill>
          <a:ln w="158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5396311F-1C97-2D90-D697-A1D63C3CE8F0}"/>
              </a:ext>
            </a:extLst>
          </p:cNvPr>
          <p:cNvSpPr txBox="1"/>
          <p:nvPr/>
        </p:nvSpPr>
        <p:spPr>
          <a:xfrm>
            <a:off x="285135" y="1248697"/>
            <a:ext cx="11061291" cy="546673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6000" dirty="0">
                <a:latin typeface="Century" panose="02040604050505020304" pitchFamily="18" charset="0"/>
              </a:rPr>
              <a:t>Ekklésia, </a:t>
            </a:r>
            <a:r>
              <a:rPr lang="cs-CZ" sz="6000" dirty="0" err="1">
                <a:latin typeface="Century" panose="02040604050505020304" pitchFamily="18" charset="0"/>
              </a:rPr>
              <a:t>Kyriaké</a:t>
            </a:r>
            <a:endParaRPr lang="cs-CZ" sz="6000" dirty="0">
              <a:latin typeface="Century" panose="02040604050505020304" pitchFamily="18" charset="0"/>
            </a:endParaRP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936CBE19-B1BC-EF49-924A-7BAEBE796BC5}"/>
              </a:ext>
            </a:extLst>
          </p:cNvPr>
          <p:cNvSpPr/>
          <p:nvPr/>
        </p:nvSpPr>
        <p:spPr>
          <a:xfrm>
            <a:off x="0" y="424873"/>
            <a:ext cx="12192000" cy="277091"/>
          </a:xfrm>
          <a:prstGeom prst="rect">
            <a:avLst/>
          </a:prstGeom>
          <a:solidFill>
            <a:schemeClr val="accent4">
              <a:lumMod val="50000"/>
            </a:schemeClr>
          </a:solidFill>
          <a:ln w="158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21755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00A7D70-F004-AA8F-E8E0-A14ECFD0431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>
            <a:extLst>
              <a:ext uri="{FF2B5EF4-FFF2-40B4-BE49-F238E27FC236}">
                <a16:creationId xmlns:a16="http://schemas.microsoft.com/office/drawing/2014/main" id="{A75E534E-C534-0592-9037-6DF0768B431A}"/>
              </a:ext>
            </a:extLst>
          </p:cNvPr>
          <p:cNvSpPr/>
          <p:nvPr/>
        </p:nvSpPr>
        <p:spPr>
          <a:xfrm rot="5400000">
            <a:off x="8206993" y="3295782"/>
            <a:ext cx="6843328" cy="281112"/>
          </a:xfrm>
          <a:prstGeom prst="rect">
            <a:avLst/>
          </a:prstGeom>
          <a:solidFill>
            <a:schemeClr val="accent4">
              <a:lumMod val="50000"/>
            </a:schemeClr>
          </a:solidFill>
          <a:ln w="158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36870DC0-8F3A-C580-2670-6D50C03AA912}"/>
              </a:ext>
            </a:extLst>
          </p:cNvPr>
          <p:cNvSpPr txBox="1"/>
          <p:nvPr/>
        </p:nvSpPr>
        <p:spPr>
          <a:xfrm>
            <a:off x="285135" y="1248697"/>
            <a:ext cx="11061291" cy="546673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6000" dirty="0">
                <a:latin typeface="Century" panose="02040604050505020304" pitchFamily="18" charset="0"/>
              </a:rPr>
              <a:t>Ekklésia, </a:t>
            </a:r>
            <a:r>
              <a:rPr lang="cs-CZ" sz="6000" dirty="0" err="1">
                <a:latin typeface="Century" panose="02040604050505020304" pitchFamily="18" charset="0"/>
              </a:rPr>
              <a:t>Kyriaké</a:t>
            </a:r>
            <a:endParaRPr lang="cs-CZ" sz="6000" dirty="0">
              <a:latin typeface="Century" panose="020406040505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6000" dirty="0">
                <a:latin typeface="Century" panose="02040604050505020304" pitchFamily="18" charset="0"/>
              </a:rPr>
              <a:t>Boží lid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B75063EE-CA1B-D8C8-FF21-013FAB40248C}"/>
              </a:ext>
            </a:extLst>
          </p:cNvPr>
          <p:cNvSpPr/>
          <p:nvPr/>
        </p:nvSpPr>
        <p:spPr>
          <a:xfrm>
            <a:off x="0" y="424873"/>
            <a:ext cx="12192000" cy="277091"/>
          </a:xfrm>
          <a:prstGeom prst="rect">
            <a:avLst/>
          </a:prstGeom>
          <a:solidFill>
            <a:schemeClr val="accent4">
              <a:lumMod val="50000"/>
            </a:schemeClr>
          </a:solidFill>
          <a:ln w="158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54483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971A1AE-3013-211B-65CF-F2E4681359E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>
            <a:extLst>
              <a:ext uri="{FF2B5EF4-FFF2-40B4-BE49-F238E27FC236}">
                <a16:creationId xmlns:a16="http://schemas.microsoft.com/office/drawing/2014/main" id="{1644B396-7ACB-3288-9232-574E405B9CD1}"/>
              </a:ext>
            </a:extLst>
          </p:cNvPr>
          <p:cNvSpPr/>
          <p:nvPr/>
        </p:nvSpPr>
        <p:spPr>
          <a:xfrm rot="5400000">
            <a:off x="8206993" y="3295782"/>
            <a:ext cx="6843328" cy="281112"/>
          </a:xfrm>
          <a:prstGeom prst="rect">
            <a:avLst/>
          </a:prstGeom>
          <a:solidFill>
            <a:schemeClr val="accent4">
              <a:lumMod val="50000"/>
            </a:schemeClr>
          </a:solidFill>
          <a:ln w="158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83D8F698-1B25-9EC3-EA3F-0397DFC27B9D}"/>
              </a:ext>
            </a:extLst>
          </p:cNvPr>
          <p:cNvSpPr txBox="1"/>
          <p:nvPr/>
        </p:nvSpPr>
        <p:spPr>
          <a:xfrm>
            <a:off x="285135" y="1248697"/>
            <a:ext cx="11061291" cy="546673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6000" dirty="0">
                <a:latin typeface="Century" panose="02040604050505020304" pitchFamily="18" charset="0"/>
              </a:rPr>
              <a:t>Ekklésia, </a:t>
            </a:r>
            <a:r>
              <a:rPr lang="cs-CZ" sz="6000" dirty="0" err="1">
                <a:latin typeface="Century" panose="02040604050505020304" pitchFamily="18" charset="0"/>
              </a:rPr>
              <a:t>Kyriaké</a:t>
            </a:r>
            <a:endParaRPr lang="cs-CZ" sz="6000" dirty="0">
              <a:latin typeface="Century" panose="020406040505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6000" dirty="0">
                <a:latin typeface="Century" panose="02040604050505020304" pitchFamily="18" charset="0"/>
              </a:rPr>
              <a:t>Boží lid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6000" dirty="0">
                <a:latin typeface="Century" panose="02040604050505020304" pitchFamily="18" charset="0"/>
              </a:rPr>
              <a:t>Svatí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E3C9F7DE-1D7A-ECF5-67EC-6E57CE0B6419}"/>
              </a:ext>
            </a:extLst>
          </p:cNvPr>
          <p:cNvSpPr/>
          <p:nvPr/>
        </p:nvSpPr>
        <p:spPr>
          <a:xfrm>
            <a:off x="0" y="424873"/>
            <a:ext cx="12192000" cy="277091"/>
          </a:xfrm>
          <a:prstGeom prst="rect">
            <a:avLst/>
          </a:prstGeom>
          <a:solidFill>
            <a:schemeClr val="accent4">
              <a:lumMod val="50000"/>
            </a:schemeClr>
          </a:solidFill>
          <a:ln w="158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37927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982EFD2-E634-AD69-C15C-F9BA2B26A40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>
            <a:extLst>
              <a:ext uri="{FF2B5EF4-FFF2-40B4-BE49-F238E27FC236}">
                <a16:creationId xmlns:a16="http://schemas.microsoft.com/office/drawing/2014/main" id="{FA63CB08-9C6A-FE2B-DC94-5BEB634A2443}"/>
              </a:ext>
            </a:extLst>
          </p:cNvPr>
          <p:cNvSpPr/>
          <p:nvPr/>
        </p:nvSpPr>
        <p:spPr>
          <a:xfrm rot="5400000">
            <a:off x="8206993" y="3295782"/>
            <a:ext cx="6843328" cy="281112"/>
          </a:xfrm>
          <a:prstGeom prst="rect">
            <a:avLst/>
          </a:prstGeom>
          <a:solidFill>
            <a:schemeClr val="accent4">
              <a:lumMod val="50000"/>
            </a:schemeClr>
          </a:solidFill>
          <a:ln w="158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BAEB9A75-EEAD-319B-5C5F-1922706A2CE7}"/>
              </a:ext>
            </a:extLst>
          </p:cNvPr>
          <p:cNvSpPr txBox="1"/>
          <p:nvPr/>
        </p:nvSpPr>
        <p:spPr>
          <a:xfrm>
            <a:off x="285135" y="1248697"/>
            <a:ext cx="11061291" cy="546673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6000" dirty="0">
                <a:latin typeface="Century" panose="02040604050505020304" pitchFamily="18" charset="0"/>
              </a:rPr>
              <a:t>Ekklésia, </a:t>
            </a:r>
            <a:r>
              <a:rPr lang="cs-CZ" sz="6000" dirty="0" err="1">
                <a:latin typeface="Century" panose="02040604050505020304" pitchFamily="18" charset="0"/>
              </a:rPr>
              <a:t>Kyriaké</a:t>
            </a:r>
            <a:endParaRPr lang="cs-CZ" sz="6000" dirty="0">
              <a:latin typeface="Century" panose="020406040505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6000" dirty="0">
                <a:latin typeface="Century" panose="02040604050505020304" pitchFamily="18" charset="0"/>
              </a:rPr>
              <a:t>Boží lid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6000" dirty="0">
                <a:latin typeface="Century" panose="02040604050505020304" pitchFamily="18" charset="0"/>
              </a:rPr>
              <a:t>Svatí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6000" dirty="0">
                <a:latin typeface="Century" panose="02040604050505020304" pitchFamily="18" charset="0"/>
              </a:rPr>
              <a:t>Věřící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34C42C70-3585-FB27-4292-0B886291FBA2}"/>
              </a:ext>
            </a:extLst>
          </p:cNvPr>
          <p:cNvSpPr/>
          <p:nvPr/>
        </p:nvSpPr>
        <p:spPr>
          <a:xfrm>
            <a:off x="0" y="424873"/>
            <a:ext cx="12192000" cy="277091"/>
          </a:xfrm>
          <a:prstGeom prst="rect">
            <a:avLst/>
          </a:prstGeom>
          <a:solidFill>
            <a:schemeClr val="accent4">
              <a:lumMod val="50000"/>
            </a:schemeClr>
          </a:solidFill>
          <a:ln w="158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24423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C817FD3-52CC-384C-01DB-CD78BA6CCB6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>
            <a:extLst>
              <a:ext uri="{FF2B5EF4-FFF2-40B4-BE49-F238E27FC236}">
                <a16:creationId xmlns:a16="http://schemas.microsoft.com/office/drawing/2014/main" id="{ADF8D0D9-DA19-2AD7-C004-5FAD30FBE5D5}"/>
              </a:ext>
            </a:extLst>
          </p:cNvPr>
          <p:cNvSpPr/>
          <p:nvPr/>
        </p:nvSpPr>
        <p:spPr>
          <a:xfrm rot="5400000">
            <a:off x="8206993" y="3295782"/>
            <a:ext cx="6843328" cy="281112"/>
          </a:xfrm>
          <a:prstGeom prst="rect">
            <a:avLst/>
          </a:prstGeom>
          <a:solidFill>
            <a:schemeClr val="accent4">
              <a:lumMod val="50000"/>
            </a:schemeClr>
          </a:solidFill>
          <a:ln w="158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B11744FB-6DB0-6A8E-416A-441F107282E8}"/>
              </a:ext>
            </a:extLst>
          </p:cNvPr>
          <p:cNvSpPr txBox="1"/>
          <p:nvPr/>
        </p:nvSpPr>
        <p:spPr>
          <a:xfrm>
            <a:off x="285135" y="1248697"/>
            <a:ext cx="11061291" cy="546673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6000" dirty="0">
                <a:latin typeface="Century" panose="02040604050505020304" pitchFamily="18" charset="0"/>
              </a:rPr>
              <a:t>Ekklésia, </a:t>
            </a:r>
            <a:r>
              <a:rPr lang="cs-CZ" sz="6000" dirty="0" err="1">
                <a:latin typeface="Century" panose="02040604050505020304" pitchFamily="18" charset="0"/>
              </a:rPr>
              <a:t>Kyriaké</a:t>
            </a:r>
            <a:endParaRPr lang="cs-CZ" sz="6000" dirty="0">
              <a:latin typeface="Century" panose="020406040505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6000" dirty="0">
                <a:latin typeface="Century" panose="02040604050505020304" pitchFamily="18" charset="0"/>
              </a:rPr>
              <a:t>Boží lid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6000" dirty="0">
                <a:latin typeface="Century" panose="02040604050505020304" pitchFamily="18" charset="0"/>
              </a:rPr>
              <a:t>Svatí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6000" dirty="0">
                <a:latin typeface="Century" panose="02040604050505020304" pitchFamily="18" charset="0"/>
              </a:rPr>
              <a:t>Věřící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6000" dirty="0">
                <a:latin typeface="Century" panose="02040604050505020304" pitchFamily="18" charset="0"/>
              </a:rPr>
              <a:t>Bratři, sestry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40650C15-F017-B8BF-7328-58F83821B1C3}"/>
              </a:ext>
            </a:extLst>
          </p:cNvPr>
          <p:cNvSpPr/>
          <p:nvPr/>
        </p:nvSpPr>
        <p:spPr>
          <a:xfrm>
            <a:off x="0" y="424873"/>
            <a:ext cx="12192000" cy="277091"/>
          </a:xfrm>
          <a:prstGeom prst="rect">
            <a:avLst/>
          </a:prstGeom>
          <a:solidFill>
            <a:schemeClr val="accent4">
              <a:lumMod val="50000"/>
            </a:schemeClr>
          </a:solidFill>
          <a:ln w="158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53883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AB6C979-E9DD-C67D-F3C3-FE5AF689A37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>
            <a:extLst>
              <a:ext uri="{FF2B5EF4-FFF2-40B4-BE49-F238E27FC236}">
                <a16:creationId xmlns:a16="http://schemas.microsoft.com/office/drawing/2014/main" id="{8972CC94-D0EB-5DA9-8F37-A3D74CB964B7}"/>
              </a:ext>
            </a:extLst>
          </p:cNvPr>
          <p:cNvSpPr/>
          <p:nvPr/>
        </p:nvSpPr>
        <p:spPr>
          <a:xfrm rot="5400000">
            <a:off x="8206993" y="3295782"/>
            <a:ext cx="6843328" cy="281112"/>
          </a:xfrm>
          <a:prstGeom prst="rect">
            <a:avLst/>
          </a:prstGeom>
          <a:solidFill>
            <a:schemeClr val="accent4">
              <a:lumMod val="50000"/>
            </a:schemeClr>
          </a:solidFill>
          <a:ln w="158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45FB7664-65A7-3F27-68A2-179B904FCCFA}"/>
              </a:ext>
            </a:extLst>
          </p:cNvPr>
          <p:cNvSpPr txBox="1"/>
          <p:nvPr/>
        </p:nvSpPr>
        <p:spPr>
          <a:xfrm>
            <a:off x="285135" y="1248697"/>
            <a:ext cx="11061291" cy="546673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6000" dirty="0">
                <a:latin typeface="Century" panose="02040604050505020304" pitchFamily="18" charset="0"/>
              </a:rPr>
              <a:t>Ekklésia, </a:t>
            </a:r>
            <a:r>
              <a:rPr lang="cs-CZ" sz="6000" dirty="0" err="1">
                <a:latin typeface="Century" panose="02040604050505020304" pitchFamily="18" charset="0"/>
              </a:rPr>
              <a:t>Kyriaké</a:t>
            </a:r>
            <a:endParaRPr lang="cs-CZ" sz="6000" dirty="0">
              <a:latin typeface="Century" panose="020406040505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6000" dirty="0">
                <a:latin typeface="Century" panose="02040604050505020304" pitchFamily="18" charset="0"/>
              </a:rPr>
              <a:t>Boží lid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6000" dirty="0">
                <a:latin typeface="Century" panose="02040604050505020304" pitchFamily="18" charset="0"/>
              </a:rPr>
              <a:t>Svatí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6000" dirty="0">
                <a:latin typeface="Century" panose="02040604050505020304" pitchFamily="18" charset="0"/>
              </a:rPr>
              <a:t>Věřící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6000" dirty="0">
                <a:latin typeface="Century" panose="02040604050505020304" pitchFamily="18" charset="0"/>
              </a:rPr>
              <a:t>Bratři, sestry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6000" dirty="0">
                <a:latin typeface="Century" panose="02040604050505020304" pitchFamily="18" charset="0"/>
              </a:rPr>
              <a:t>Učedníci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D909391B-E481-0267-7E2B-337A83CD04D3}"/>
              </a:ext>
            </a:extLst>
          </p:cNvPr>
          <p:cNvSpPr/>
          <p:nvPr/>
        </p:nvSpPr>
        <p:spPr>
          <a:xfrm>
            <a:off x="0" y="424873"/>
            <a:ext cx="12192000" cy="277091"/>
          </a:xfrm>
          <a:prstGeom prst="rect">
            <a:avLst/>
          </a:prstGeom>
          <a:solidFill>
            <a:schemeClr val="accent4">
              <a:lumMod val="50000"/>
            </a:schemeClr>
          </a:solidFill>
          <a:ln w="158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27185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1BD1F44-B4EF-A092-50C3-A3592CD80C4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>
            <a:extLst>
              <a:ext uri="{FF2B5EF4-FFF2-40B4-BE49-F238E27FC236}">
                <a16:creationId xmlns:a16="http://schemas.microsoft.com/office/drawing/2014/main" id="{C7C70819-B4ED-CA6C-1F5C-84AC4F74271C}"/>
              </a:ext>
            </a:extLst>
          </p:cNvPr>
          <p:cNvSpPr/>
          <p:nvPr/>
        </p:nvSpPr>
        <p:spPr>
          <a:xfrm rot="5400000">
            <a:off x="8206993" y="3295782"/>
            <a:ext cx="6843328" cy="281112"/>
          </a:xfrm>
          <a:prstGeom prst="rect">
            <a:avLst/>
          </a:prstGeom>
          <a:solidFill>
            <a:schemeClr val="accent4">
              <a:lumMod val="50000"/>
            </a:schemeClr>
          </a:solidFill>
          <a:ln w="158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1D637E13-0EFC-B415-E097-7E3C61C91669}"/>
              </a:ext>
            </a:extLst>
          </p:cNvPr>
          <p:cNvSpPr txBox="1"/>
          <p:nvPr/>
        </p:nvSpPr>
        <p:spPr>
          <a:xfrm>
            <a:off x="285135" y="1248697"/>
            <a:ext cx="11061291" cy="546673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4400" b="1" dirty="0">
                <a:effectLst/>
                <a:latin typeface="Century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Jan 13:34</a:t>
            </a:r>
            <a:r>
              <a:rPr lang="cs-CZ" sz="4400" dirty="0">
                <a:effectLst/>
                <a:latin typeface="Century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Dávám vám nové přikázání, abyste se navzájem milovali; jako já miluji vás, abyste se i vy navzájem milovali.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4400" dirty="0">
                <a:effectLst/>
                <a:latin typeface="Century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35 Podle toho všichni poznají, že jste moji učedníci, budete-li mít lásku jedni k druhým.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653CF040-67BA-6DC1-F0BA-7D8C13A2BBAD}"/>
              </a:ext>
            </a:extLst>
          </p:cNvPr>
          <p:cNvSpPr/>
          <p:nvPr/>
        </p:nvSpPr>
        <p:spPr>
          <a:xfrm>
            <a:off x="0" y="424873"/>
            <a:ext cx="12192000" cy="277091"/>
          </a:xfrm>
          <a:prstGeom prst="rect">
            <a:avLst/>
          </a:prstGeom>
          <a:solidFill>
            <a:schemeClr val="accent4">
              <a:lumMod val="50000"/>
            </a:schemeClr>
          </a:solidFill>
          <a:ln w="158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17005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3122</TotalTime>
  <Words>265</Words>
  <Application>Microsoft Office PowerPoint</Application>
  <PresentationFormat>Širokoúhlá obrazovka</PresentationFormat>
  <Paragraphs>52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Century</vt:lpstr>
      <vt:lpstr>Motiv Office</vt:lpstr>
      <vt:lpstr>Dvě dimenze církve</vt:lpstr>
      <vt:lpstr> Matouš 18:20 Neboť kde jsou dva nebo tři shromážděni v mé jméno, tam jsem já uprostřed nich.“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 Matouš 18:20 Neboť kde jsou dva nebo tři shromážděni v mé jméno, tam jsem já uprostřed nich.“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Vztah k Bohu     Vztah k lidem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Dva rozměry církve</dc:title>
  <dc:creator>Tomáš Pohanka</dc:creator>
  <cp:lastModifiedBy>Tomáš Pohanka</cp:lastModifiedBy>
  <cp:revision>5</cp:revision>
  <dcterms:created xsi:type="dcterms:W3CDTF">2024-03-07T18:18:48Z</dcterms:created>
  <dcterms:modified xsi:type="dcterms:W3CDTF">2024-03-09T22:32:31Z</dcterms:modified>
</cp:coreProperties>
</file>