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63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3" r:id="rId14"/>
    <p:sldId id="280" r:id="rId15"/>
    <p:sldId id="28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6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1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3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46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5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95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42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12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64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19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7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B84C-F3F2-4246-8ACC-E1E9655FA56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3AE8B-CDD7-4CCD-AA84-1E2EBF615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9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963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Hledání podstaty ve výzvách dnešní církve</a:t>
            </a:r>
            <a:br>
              <a:rPr lang="cs-CZ" b="1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91309" y="1502615"/>
            <a:ext cx="7938655" cy="3375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Struktura církve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3317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Hledání podstaty ve výzvách dnešní církve</a:t>
            </a:r>
            <a:br>
              <a:rPr lang="cs-CZ" b="1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91309" y="1502615"/>
            <a:ext cx="7938655" cy="3375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Struktura církve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Manželství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25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Hledání podstaty ve výzvách dnešní církve</a:t>
            </a:r>
            <a:br>
              <a:rPr lang="cs-CZ" b="1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91309" y="1502615"/>
            <a:ext cx="7938655" cy="3375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Struktura církve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Manželství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Služba žen v církvi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55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CC7A8-24EC-4D07-A1BB-0ABC80F74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E9A70-8944-AD78-DF62-31151B4F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 fontScale="90000"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2 Korintským 3:4 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Takovou pak máme skrze Krista důvěru k Bohu: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5  Ne sami ze sebe se pokládáme za způsobilé, jako bychom měli něco sami ze sebe, ale naše způsobilost je z Boha.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6  On nás také učinil způsobilými k tomu, abychom byli služebníky Nové smlouvy, ne litery, nýbrž Ducha; neboť litera zabíjí, ale Duch obživuje.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281DE5-A5C1-C44C-727B-2D8D65F4B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347AB169-22A9-06D9-6261-EDBB60773963}"/>
              </a:ext>
            </a:extLst>
          </p:cNvPr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0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708727"/>
            <a:ext cx="11028218" cy="3639127"/>
          </a:xfrm>
        </p:spPr>
        <p:txBody>
          <a:bodyPr anchor="t">
            <a:normAutofit/>
          </a:bodyPr>
          <a:lstStyle/>
          <a:p>
            <a: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Jdi za těmi, kteří hledají pravdu, ale rychle uteč od těch, co ji našli.</a:t>
            </a:r>
            <a:b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							Charles Chaplin</a:t>
            </a: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13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5309" y="1339272"/>
            <a:ext cx="10409382" cy="3639127"/>
          </a:xfrm>
        </p:spPr>
        <p:txBody>
          <a:bodyPr anchor="t">
            <a:normAutofit/>
          </a:bodyPr>
          <a:lstStyle/>
          <a:p>
            <a: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Hledejme blízkost Ducha Božího, </a:t>
            </a:r>
            <a:b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hledejme podstatu, </a:t>
            </a:r>
            <a:b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hledejme pravdu. </a:t>
            </a:r>
            <a:b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b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lang="cs-CZ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Potom přijde život.</a:t>
            </a: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9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ale Duch obživuje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1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 fontScale="90000"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2 Korintským 3:4 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Takovou pak máme skrze Krista důvěru k Bohu: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5  Ne sami ze sebe se pokládáme za způsobilé, jako bychom měli něco sami ze sebe, ale naše způsobilost je z Boha.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6  On nás také učinil způsobilými k tomu, abychom byli služebníky Nové smlouvy, ne litery, nýbrž Ducha; neboť litera zabíjí, ale Duch obživuje.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12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Litera a Duch: příklady ze života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66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Litera a Duch: příklady ze života</a:t>
            </a:r>
            <a:br>
              <a:rPr lang="cs-CZ" b="1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91309" y="1502615"/>
            <a:ext cx="7938655" cy="3375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Láska a povinnosti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64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Litera a Duch: příklady ze života</a:t>
            </a:r>
            <a:br>
              <a:rPr lang="cs-CZ" b="1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91309" y="1502615"/>
            <a:ext cx="7938655" cy="3375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Láska a povinnosti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Lidský zákon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825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Litera a Duch: příklady ze života</a:t>
            </a:r>
            <a:br>
              <a:rPr lang="cs-CZ" b="1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91309" y="1502615"/>
            <a:ext cx="7938655" cy="3375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Láska a povinnosti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tx2">
                    <a:lumMod val="50000"/>
                  </a:schemeClr>
                </a:solidFill>
              </a:rPr>
              <a:t>Lidský zákon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Bůh a Bible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884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708727"/>
            <a:ext cx="11028218" cy="3639127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Ježíš a hledání podstaty (pravdy)</a:t>
            </a: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880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779463"/>
            <a:ext cx="11028218" cy="456839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Hledání podstaty ve výzvách dnešní církve</a:t>
            </a:r>
            <a:br>
              <a:rPr lang="cs-CZ" b="1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dirty="0">
                <a:solidFill>
                  <a:schemeClr val="tx2">
                    <a:lumMod val="50000"/>
                  </a:schemeClr>
                </a:solidFill>
              </a:rPr>
            </a:br>
            <a:endParaRPr lang="cs-CZ" dirty="0">
              <a:solidFill>
                <a:schemeClr val="tx2">
                  <a:lumMod val="50000"/>
                </a:schemeClr>
              </a:solidFill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8236"/>
            <a:ext cx="12192000" cy="1589764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7481454" y="0"/>
            <a:ext cx="471054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>
                <a:solidFill>
                  <a:srgbClr val="C0000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Litera zabíjí, ale Duch obživuje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271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379</Words>
  <Application>Microsoft Office PowerPoint</Application>
  <PresentationFormat>Širokoúhlá obrazovka</PresentationFormat>
  <Paragraphs>39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Yu Gothic Medium</vt:lpstr>
      <vt:lpstr>Arial</vt:lpstr>
      <vt:lpstr>Calibri</vt:lpstr>
      <vt:lpstr>Calibri Light</vt:lpstr>
      <vt:lpstr>Motiv Office</vt:lpstr>
      <vt:lpstr>Prezentace aplikace PowerPoint</vt:lpstr>
      <vt:lpstr>Litera zabíjí,  ale Duch obživuje</vt:lpstr>
      <vt:lpstr>2 Korintským 3:4  Takovou pak máme skrze Krista důvěru k Bohu: 5  Ne sami ze sebe se pokládáme za způsobilé, jako bychom měli něco sami ze sebe, ale naše způsobilost je z Boha. 6  On nás také učinil způsobilými k tomu, abychom byli služebníky Nové smlouvy, ne litery, nýbrž Ducha; neboť litera zabíjí, ale Duch obživuje. </vt:lpstr>
      <vt:lpstr>Litera a Duch: příklady ze života </vt:lpstr>
      <vt:lpstr>Litera a Duch: příklady ze života  </vt:lpstr>
      <vt:lpstr>Litera a Duch: příklady ze života  </vt:lpstr>
      <vt:lpstr>Litera a Duch: příklady ze života  </vt:lpstr>
      <vt:lpstr>Ježíš a hledání podstaty (pravdy) </vt:lpstr>
      <vt:lpstr>Hledání podstaty ve výzvách dnešní církve  </vt:lpstr>
      <vt:lpstr>Hledání podstaty ve výzvách dnešní církve  </vt:lpstr>
      <vt:lpstr>Hledání podstaty ve výzvách dnešní církve  </vt:lpstr>
      <vt:lpstr>Hledání podstaty ve výzvách dnešní církve  </vt:lpstr>
      <vt:lpstr>2 Korintským 3:4  Takovou pak máme skrze Krista důvěru k Bohu: 5  Ne sami ze sebe se pokládáme za způsobilé, jako bychom měli něco sami ze sebe, ale naše způsobilost je z Boha. 6  On nás také učinil způsobilými k tomu, abychom byli služebníky Nové smlouvy, ne litery, nýbrž Ducha; neboť litera zabíjí, ale Duch obživuje. </vt:lpstr>
      <vt:lpstr>Jdi za těmi, kteří hledají pravdu, ale rychle uteč od těch, co ji našli.        Charles Chaplin</vt:lpstr>
      <vt:lpstr>Hledejme blízkost Ducha Božího,  hledejme podstatu,  hledejme pravdu.   Potom přijde život.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 zabíjí, ale Duch ob</dc:title>
  <dc:creator>Tom</dc:creator>
  <cp:lastModifiedBy>Tomáš Pohanka</cp:lastModifiedBy>
  <cp:revision>9</cp:revision>
  <dcterms:created xsi:type="dcterms:W3CDTF">2021-11-06T21:35:14Z</dcterms:created>
  <dcterms:modified xsi:type="dcterms:W3CDTF">2024-11-15T08:46:32Z</dcterms:modified>
</cp:coreProperties>
</file>